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60" r:id="rId4"/>
    <p:sldId id="263" r:id="rId5"/>
    <p:sldId id="262" r:id="rId6"/>
    <p:sldId id="261" r:id="rId7"/>
    <p:sldId id="280" r:id="rId8"/>
    <p:sldId id="272" r:id="rId9"/>
    <p:sldId id="269" r:id="rId10"/>
    <p:sldId id="265" r:id="rId11"/>
    <p:sldId id="268" r:id="rId12"/>
    <p:sldId id="264" r:id="rId13"/>
    <p:sldId id="267" r:id="rId14"/>
    <p:sldId id="258" r:id="rId15"/>
    <p:sldId id="259" r:id="rId16"/>
    <p:sldId id="266" r:id="rId17"/>
    <p:sldId id="271" r:id="rId18"/>
    <p:sldId id="277" r:id="rId19"/>
    <p:sldId id="276" r:id="rId20"/>
    <p:sldId id="278" r:id="rId21"/>
    <p:sldId id="273" r:id="rId22"/>
    <p:sldId id="275" r:id="rId23"/>
    <p:sldId id="274" r:id="rId24"/>
    <p:sldId id="27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4A83"/>
    <a:srgbClr val="CC0000"/>
    <a:srgbClr val="3E249E"/>
    <a:srgbClr val="E0EDF5"/>
    <a:srgbClr val="7088E3"/>
    <a:srgbClr val="7C8197"/>
    <a:srgbClr val="A7C9E4"/>
    <a:srgbClr val="C8D8F6"/>
    <a:srgbClr val="F3F3F3"/>
    <a:srgbClr val="123B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://nbuviap.gov.ua/index.php?option=com_content&amp;view=category&amp;layout=blog&amp;id=67&amp;Itemid=378" TargetMode="External"/><Relationship Id="rId2" Type="http://schemas.openxmlformats.org/officeDocument/2006/relationships/hyperlink" Target="http://nbuviap.gov.ua/images/nauk-mon/MonGor.pdf" TargetMode="External"/><Relationship Id="rId1" Type="http://schemas.openxmlformats.org/officeDocument/2006/relationships/hyperlink" Target="http://nbuviap.gov.ua/images/nauk-mon/socmeregi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1113E-9344-4D41-81A5-E7E54291DB75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AE755-FB53-494B-A113-7C3255B924DA}">
      <dgm:prSet custT="1"/>
      <dgm:spPr/>
      <dgm:t>
        <a:bodyPr/>
        <a:lstStyle/>
        <a:p>
          <a:pPr rtl="0"/>
          <a:r>
            <a:rPr lang="uk-UA" sz="1600" b="1" dirty="0" smtClean="0"/>
            <a:t>Підвищити </a:t>
          </a:r>
          <a:r>
            <a:rPr lang="en-US" sz="1600" b="1" dirty="0" smtClean="0"/>
            <a:t>у</a:t>
          </a:r>
          <a:r>
            <a:rPr lang="uk-UA" sz="1600" b="1" dirty="0" smtClean="0"/>
            <a:t>пізнаваність</a:t>
          </a:r>
          <a:r>
            <a:rPr lang="en-US" sz="1600" b="1" dirty="0" smtClean="0"/>
            <a:t> </a:t>
          </a:r>
          <a:r>
            <a:rPr lang="uk-UA" sz="1600" b="1" dirty="0" smtClean="0"/>
            <a:t>бренду</a:t>
          </a:r>
          <a:endParaRPr lang="ru-RU" sz="1600" b="1" dirty="0"/>
        </a:p>
      </dgm:t>
    </dgm:pt>
    <dgm:pt modelId="{53E5E626-CFEB-41C3-BDC1-479808432D8A}" type="parTrans" cxnId="{9DB04A6D-47FA-4E17-B4FE-4B9A044A181C}">
      <dgm:prSet/>
      <dgm:spPr/>
      <dgm:t>
        <a:bodyPr/>
        <a:lstStyle/>
        <a:p>
          <a:endParaRPr lang="ru-RU"/>
        </a:p>
      </dgm:t>
    </dgm:pt>
    <dgm:pt modelId="{1197AFA2-62A6-460F-BC3D-A7AFA47C1941}" type="sibTrans" cxnId="{9DB04A6D-47FA-4E17-B4FE-4B9A044A181C}">
      <dgm:prSet/>
      <dgm:spPr/>
      <dgm:t>
        <a:bodyPr/>
        <a:lstStyle/>
        <a:p>
          <a:endParaRPr lang="ru-RU"/>
        </a:p>
      </dgm:t>
    </dgm:pt>
    <dgm:pt modelId="{E1C48D37-1DB9-4942-A7C5-3E4B4B5EBA58}">
      <dgm:prSet custT="1"/>
      <dgm:spPr/>
      <dgm:t>
        <a:bodyPr/>
        <a:lstStyle/>
        <a:p>
          <a:pPr rtl="0"/>
          <a:r>
            <a:rPr lang="uk-UA" sz="1600" b="1" dirty="0" smtClean="0"/>
            <a:t>Скорегувати позиціонування</a:t>
          </a:r>
          <a:endParaRPr lang="ru-RU" sz="1600" b="1" dirty="0"/>
        </a:p>
      </dgm:t>
    </dgm:pt>
    <dgm:pt modelId="{81BFDF6B-EBA8-4946-B893-2EAB7EC7EB30}" type="parTrans" cxnId="{C0B3BBD4-55CF-411C-B6AE-D0CC20BB7C4B}">
      <dgm:prSet/>
      <dgm:spPr/>
      <dgm:t>
        <a:bodyPr/>
        <a:lstStyle/>
        <a:p>
          <a:endParaRPr lang="ru-RU"/>
        </a:p>
      </dgm:t>
    </dgm:pt>
    <dgm:pt modelId="{7ADD3CB6-C0A8-43B8-8656-F8F07E104707}" type="sibTrans" cxnId="{C0B3BBD4-55CF-411C-B6AE-D0CC20BB7C4B}">
      <dgm:prSet/>
      <dgm:spPr/>
      <dgm:t>
        <a:bodyPr/>
        <a:lstStyle/>
        <a:p>
          <a:endParaRPr lang="ru-RU"/>
        </a:p>
      </dgm:t>
    </dgm:pt>
    <dgm:pt modelId="{C3041C28-1157-4B56-A194-3E0C7477EA8C}">
      <dgm:prSet custT="1"/>
      <dgm:spPr/>
      <dgm:t>
        <a:bodyPr/>
        <a:lstStyle/>
        <a:p>
          <a:pPr rtl="0"/>
          <a:r>
            <a:rPr lang="uk-UA" sz="1600" b="1" dirty="0" smtClean="0"/>
            <a:t>Підвищити лояльність цільової аудиторії</a:t>
          </a:r>
          <a:endParaRPr lang="ru-RU" sz="1600" b="1" dirty="0"/>
        </a:p>
      </dgm:t>
    </dgm:pt>
    <dgm:pt modelId="{985BA470-52B5-4174-8FEA-CD3721340629}" type="parTrans" cxnId="{52675C4A-DB63-4033-B526-F1C674DC0E29}">
      <dgm:prSet/>
      <dgm:spPr/>
      <dgm:t>
        <a:bodyPr/>
        <a:lstStyle/>
        <a:p>
          <a:endParaRPr lang="ru-RU"/>
        </a:p>
      </dgm:t>
    </dgm:pt>
    <dgm:pt modelId="{EA3BDE69-5599-4D30-8CF9-85EFACF0B0B3}" type="sibTrans" cxnId="{52675C4A-DB63-4033-B526-F1C674DC0E29}">
      <dgm:prSet/>
      <dgm:spPr/>
      <dgm:t>
        <a:bodyPr/>
        <a:lstStyle/>
        <a:p>
          <a:endParaRPr lang="ru-RU"/>
        </a:p>
      </dgm:t>
    </dgm:pt>
    <dgm:pt modelId="{3164421C-501A-4F19-9BFD-A52592E7FF8D}">
      <dgm:prSet custT="1"/>
      <dgm:spPr/>
      <dgm:t>
        <a:bodyPr/>
        <a:lstStyle/>
        <a:p>
          <a:pPr rtl="0"/>
          <a:r>
            <a:rPr lang="uk-UA" sz="1600" b="1" dirty="0" smtClean="0"/>
            <a:t>Інформувати аудиторію про заходи, PR-акції</a:t>
          </a:r>
          <a:endParaRPr lang="ru-RU" sz="1600" b="1" dirty="0"/>
        </a:p>
      </dgm:t>
    </dgm:pt>
    <dgm:pt modelId="{820CF429-0D3F-4E26-A5D9-5E7776227BE3}" type="parTrans" cxnId="{679D889C-53AC-4AC4-9E76-12E72A96401F}">
      <dgm:prSet/>
      <dgm:spPr/>
      <dgm:t>
        <a:bodyPr/>
        <a:lstStyle/>
        <a:p>
          <a:endParaRPr lang="ru-RU"/>
        </a:p>
      </dgm:t>
    </dgm:pt>
    <dgm:pt modelId="{34EB291C-D0C2-4A0B-BEFB-89C35484BB58}" type="sibTrans" cxnId="{679D889C-53AC-4AC4-9E76-12E72A96401F}">
      <dgm:prSet/>
      <dgm:spPr/>
      <dgm:t>
        <a:bodyPr/>
        <a:lstStyle/>
        <a:p>
          <a:endParaRPr lang="ru-RU"/>
        </a:p>
      </dgm:t>
    </dgm:pt>
    <dgm:pt modelId="{D430173C-50C2-4DE9-9F74-1E10C5A64B76}">
      <dgm:prSet custT="1"/>
      <dgm:spPr/>
      <dgm:t>
        <a:bodyPr/>
        <a:lstStyle/>
        <a:p>
          <a:pPr rtl="0"/>
          <a:r>
            <a:rPr lang="uk-UA" sz="1600" b="1" dirty="0" smtClean="0"/>
            <a:t>Підвищити попит на бібліотечно-інформаційні продукти та послуги</a:t>
          </a:r>
          <a:endParaRPr lang="ru-RU" sz="1600" b="1" dirty="0"/>
        </a:p>
      </dgm:t>
    </dgm:pt>
    <dgm:pt modelId="{DA6AAF72-0C99-47D8-95BF-40A9EE4B26A6}" type="parTrans" cxnId="{D63DF563-2780-4471-9071-8DA6089009B9}">
      <dgm:prSet/>
      <dgm:spPr/>
      <dgm:t>
        <a:bodyPr/>
        <a:lstStyle/>
        <a:p>
          <a:endParaRPr lang="ru-RU"/>
        </a:p>
      </dgm:t>
    </dgm:pt>
    <dgm:pt modelId="{14E4D46D-5BFC-42E1-9B6A-FC642C9B0395}" type="sibTrans" cxnId="{D63DF563-2780-4471-9071-8DA6089009B9}">
      <dgm:prSet/>
      <dgm:spPr/>
      <dgm:t>
        <a:bodyPr/>
        <a:lstStyle/>
        <a:p>
          <a:endParaRPr lang="ru-RU"/>
        </a:p>
      </dgm:t>
    </dgm:pt>
    <dgm:pt modelId="{DF1372FB-993E-4BEF-96CE-0EE6313BB3C6}">
      <dgm:prSet custT="1"/>
      <dgm:spPr/>
      <dgm:t>
        <a:bodyPr/>
        <a:lstStyle/>
        <a:p>
          <a:pPr rtl="0"/>
          <a:r>
            <a:rPr lang="uk-UA" sz="1600" b="1" dirty="0" smtClean="0"/>
            <a:t>Знизити затрати на підтримку користувачів</a:t>
          </a:r>
          <a:endParaRPr lang="ru-RU" sz="1600" b="1" dirty="0"/>
        </a:p>
      </dgm:t>
    </dgm:pt>
    <dgm:pt modelId="{56E80E41-C3AA-4359-B979-C1A81CA3A8E2}" type="parTrans" cxnId="{2A7F2428-D348-4314-906F-41CEE570FB20}">
      <dgm:prSet/>
      <dgm:spPr/>
      <dgm:t>
        <a:bodyPr/>
        <a:lstStyle/>
        <a:p>
          <a:endParaRPr lang="ru-RU"/>
        </a:p>
      </dgm:t>
    </dgm:pt>
    <dgm:pt modelId="{C371ECD3-42CD-4ACB-910E-769EABB83105}" type="sibTrans" cxnId="{2A7F2428-D348-4314-906F-41CEE570FB20}">
      <dgm:prSet/>
      <dgm:spPr/>
      <dgm:t>
        <a:bodyPr/>
        <a:lstStyle/>
        <a:p>
          <a:endParaRPr lang="ru-RU"/>
        </a:p>
      </dgm:t>
    </dgm:pt>
    <dgm:pt modelId="{13FD5D2B-D15C-44A1-9C54-B1B376B59D07}" type="pres">
      <dgm:prSet presAssocID="{BDB1113E-9344-4D41-81A5-E7E54291DB7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4609767-3684-46CF-B731-6D4F245762AC}" type="pres">
      <dgm:prSet presAssocID="{BDB1113E-9344-4D41-81A5-E7E54291DB75}" presName="pyramid" presStyleLbl="node1" presStyleIdx="0" presStyleCnt="1" custScaleX="57565" custLinFactNeighborX="-14945" custLinFactNeighborY="554"/>
      <dgm:spPr/>
      <dgm:t>
        <a:bodyPr/>
        <a:lstStyle/>
        <a:p>
          <a:endParaRPr lang="ru-RU"/>
        </a:p>
      </dgm:t>
    </dgm:pt>
    <dgm:pt modelId="{E44AB54C-5EED-4FA7-A7FC-54AD173736DD}" type="pres">
      <dgm:prSet presAssocID="{BDB1113E-9344-4D41-81A5-E7E54291DB75}" presName="theList" presStyleCnt="0"/>
      <dgm:spPr/>
      <dgm:t>
        <a:bodyPr/>
        <a:lstStyle/>
        <a:p>
          <a:endParaRPr lang="ru-RU"/>
        </a:p>
      </dgm:t>
    </dgm:pt>
    <dgm:pt modelId="{0BF0C9CA-D74D-4AE5-B285-25634C0180D5}" type="pres">
      <dgm:prSet presAssocID="{D99AE755-FB53-494B-A113-7C3255B924DA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AE7DB-9DD4-4D43-AC39-71BC26AE499A}" type="pres">
      <dgm:prSet presAssocID="{D99AE755-FB53-494B-A113-7C3255B924DA}" presName="aSpace" presStyleCnt="0"/>
      <dgm:spPr/>
      <dgm:t>
        <a:bodyPr/>
        <a:lstStyle/>
        <a:p>
          <a:endParaRPr lang="ru-RU"/>
        </a:p>
      </dgm:t>
    </dgm:pt>
    <dgm:pt modelId="{EE5CA0DE-B15D-4BF1-B1E1-51161C25139D}" type="pres">
      <dgm:prSet presAssocID="{E1C48D37-1DB9-4942-A7C5-3E4B4B5EBA58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270D9-E4E8-402A-8157-5C945F3B22BB}" type="pres">
      <dgm:prSet presAssocID="{E1C48D37-1DB9-4942-A7C5-3E4B4B5EBA58}" presName="aSpace" presStyleCnt="0"/>
      <dgm:spPr/>
      <dgm:t>
        <a:bodyPr/>
        <a:lstStyle/>
        <a:p>
          <a:endParaRPr lang="ru-RU"/>
        </a:p>
      </dgm:t>
    </dgm:pt>
    <dgm:pt modelId="{4C503C65-8469-4EBC-B6BF-3EBC20943550}" type="pres">
      <dgm:prSet presAssocID="{C3041C28-1157-4B56-A194-3E0C7477EA8C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9203F-55C6-4F0B-8DB7-DC1AB3D53959}" type="pres">
      <dgm:prSet presAssocID="{C3041C28-1157-4B56-A194-3E0C7477EA8C}" presName="aSpace" presStyleCnt="0"/>
      <dgm:spPr/>
      <dgm:t>
        <a:bodyPr/>
        <a:lstStyle/>
        <a:p>
          <a:endParaRPr lang="ru-RU"/>
        </a:p>
      </dgm:t>
    </dgm:pt>
    <dgm:pt modelId="{B20478A8-C71F-4773-BE1B-8FE264B63AB8}" type="pres">
      <dgm:prSet presAssocID="{3164421C-501A-4F19-9BFD-A52592E7FF8D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DF903-DCE7-4E36-8EC8-04B8FE232C9C}" type="pres">
      <dgm:prSet presAssocID="{3164421C-501A-4F19-9BFD-A52592E7FF8D}" presName="aSpace" presStyleCnt="0"/>
      <dgm:spPr/>
      <dgm:t>
        <a:bodyPr/>
        <a:lstStyle/>
        <a:p>
          <a:endParaRPr lang="ru-RU"/>
        </a:p>
      </dgm:t>
    </dgm:pt>
    <dgm:pt modelId="{F983A348-3A31-4E81-AF07-C16ABD7AD554}" type="pres">
      <dgm:prSet presAssocID="{D430173C-50C2-4DE9-9F74-1E10C5A64B76}" presName="aNode" presStyleLbl="fgAcc1" presStyleIdx="4" presStyleCnt="6" custScaleY="15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1A8F3-0520-4A01-9E74-497AECCA625A}" type="pres">
      <dgm:prSet presAssocID="{D430173C-50C2-4DE9-9F74-1E10C5A64B76}" presName="aSpace" presStyleCnt="0"/>
      <dgm:spPr/>
      <dgm:t>
        <a:bodyPr/>
        <a:lstStyle/>
        <a:p>
          <a:endParaRPr lang="ru-RU"/>
        </a:p>
      </dgm:t>
    </dgm:pt>
    <dgm:pt modelId="{26B63A07-F273-4286-933C-01F7096DEBB2}" type="pres">
      <dgm:prSet presAssocID="{DF1372FB-993E-4BEF-96CE-0EE6313BB3C6}" presName="aNode" presStyleLbl="fgAcc1" presStyleIdx="5" presStyleCnt="6" custScaleY="127929" custLinFactNeighborX="-284" custLinFactNeighborY="50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356B0-7E4B-4559-85BD-A251BDAAC130}" type="pres">
      <dgm:prSet presAssocID="{DF1372FB-993E-4BEF-96CE-0EE6313BB3C6}" presName="aSpace" presStyleCnt="0"/>
      <dgm:spPr/>
      <dgm:t>
        <a:bodyPr/>
        <a:lstStyle/>
        <a:p>
          <a:endParaRPr lang="ru-RU"/>
        </a:p>
      </dgm:t>
    </dgm:pt>
  </dgm:ptLst>
  <dgm:cxnLst>
    <dgm:cxn modelId="{C0B3BBD4-55CF-411C-B6AE-D0CC20BB7C4B}" srcId="{BDB1113E-9344-4D41-81A5-E7E54291DB75}" destId="{E1C48D37-1DB9-4942-A7C5-3E4B4B5EBA58}" srcOrd="1" destOrd="0" parTransId="{81BFDF6B-EBA8-4946-B893-2EAB7EC7EB30}" sibTransId="{7ADD3CB6-C0A8-43B8-8656-F8F07E104707}"/>
    <dgm:cxn modelId="{D63DF563-2780-4471-9071-8DA6089009B9}" srcId="{BDB1113E-9344-4D41-81A5-E7E54291DB75}" destId="{D430173C-50C2-4DE9-9F74-1E10C5A64B76}" srcOrd="4" destOrd="0" parTransId="{DA6AAF72-0C99-47D8-95BF-40A9EE4B26A6}" sibTransId="{14E4D46D-5BFC-42E1-9B6A-FC642C9B0395}"/>
    <dgm:cxn modelId="{2A7F2428-D348-4314-906F-41CEE570FB20}" srcId="{BDB1113E-9344-4D41-81A5-E7E54291DB75}" destId="{DF1372FB-993E-4BEF-96CE-0EE6313BB3C6}" srcOrd="5" destOrd="0" parTransId="{56E80E41-C3AA-4359-B979-C1A81CA3A8E2}" sibTransId="{C371ECD3-42CD-4ACB-910E-769EABB83105}"/>
    <dgm:cxn modelId="{25584C55-0A97-48B3-B902-CEDBA90F6832}" type="presOf" srcId="{DF1372FB-993E-4BEF-96CE-0EE6313BB3C6}" destId="{26B63A07-F273-4286-933C-01F7096DEBB2}" srcOrd="0" destOrd="0" presId="urn:microsoft.com/office/officeart/2005/8/layout/pyramid2"/>
    <dgm:cxn modelId="{9DB04A6D-47FA-4E17-B4FE-4B9A044A181C}" srcId="{BDB1113E-9344-4D41-81A5-E7E54291DB75}" destId="{D99AE755-FB53-494B-A113-7C3255B924DA}" srcOrd="0" destOrd="0" parTransId="{53E5E626-CFEB-41C3-BDC1-479808432D8A}" sibTransId="{1197AFA2-62A6-460F-BC3D-A7AFA47C1941}"/>
    <dgm:cxn modelId="{A451D131-7276-4081-B19A-0F9192B06630}" type="presOf" srcId="{D430173C-50C2-4DE9-9F74-1E10C5A64B76}" destId="{F983A348-3A31-4E81-AF07-C16ABD7AD554}" srcOrd="0" destOrd="0" presId="urn:microsoft.com/office/officeart/2005/8/layout/pyramid2"/>
    <dgm:cxn modelId="{63EE6713-CF58-4E5E-9883-D67A3DA66625}" type="presOf" srcId="{3164421C-501A-4F19-9BFD-A52592E7FF8D}" destId="{B20478A8-C71F-4773-BE1B-8FE264B63AB8}" srcOrd="0" destOrd="0" presId="urn:microsoft.com/office/officeart/2005/8/layout/pyramid2"/>
    <dgm:cxn modelId="{4AF24D01-E438-4B91-9819-E1D55F63634B}" type="presOf" srcId="{C3041C28-1157-4B56-A194-3E0C7477EA8C}" destId="{4C503C65-8469-4EBC-B6BF-3EBC20943550}" srcOrd="0" destOrd="0" presId="urn:microsoft.com/office/officeart/2005/8/layout/pyramid2"/>
    <dgm:cxn modelId="{517EA488-F947-4B55-A000-D819A37CF428}" type="presOf" srcId="{BDB1113E-9344-4D41-81A5-E7E54291DB75}" destId="{13FD5D2B-D15C-44A1-9C54-B1B376B59D07}" srcOrd="0" destOrd="0" presId="urn:microsoft.com/office/officeart/2005/8/layout/pyramid2"/>
    <dgm:cxn modelId="{52675C4A-DB63-4033-B526-F1C674DC0E29}" srcId="{BDB1113E-9344-4D41-81A5-E7E54291DB75}" destId="{C3041C28-1157-4B56-A194-3E0C7477EA8C}" srcOrd="2" destOrd="0" parTransId="{985BA470-52B5-4174-8FEA-CD3721340629}" sibTransId="{EA3BDE69-5599-4D30-8CF9-85EFACF0B0B3}"/>
    <dgm:cxn modelId="{01290C01-B4FD-4440-BE18-EBFBD36C6F34}" type="presOf" srcId="{E1C48D37-1DB9-4942-A7C5-3E4B4B5EBA58}" destId="{EE5CA0DE-B15D-4BF1-B1E1-51161C25139D}" srcOrd="0" destOrd="0" presId="urn:microsoft.com/office/officeart/2005/8/layout/pyramid2"/>
    <dgm:cxn modelId="{679D889C-53AC-4AC4-9E76-12E72A96401F}" srcId="{BDB1113E-9344-4D41-81A5-E7E54291DB75}" destId="{3164421C-501A-4F19-9BFD-A52592E7FF8D}" srcOrd="3" destOrd="0" parTransId="{820CF429-0D3F-4E26-A5D9-5E7776227BE3}" sibTransId="{34EB291C-D0C2-4A0B-BEFB-89C35484BB58}"/>
    <dgm:cxn modelId="{980439AB-0675-4495-B7D0-AAFE6B0DCD5E}" type="presOf" srcId="{D99AE755-FB53-494B-A113-7C3255B924DA}" destId="{0BF0C9CA-D74D-4AE5-B285-25634C0180D5}" srcOrd="0" destOrd="0" presId="urn:microsoft.com/office/officeart/2005/8/layout/pyramid2"/>
    <dgm:cxn modelId="{38035771-26F7-407B-8844-CD9E720C377D}" type="presParOf" srcId="{13FD5D2B-D15C-44A1-9C54-B1B376B59D07}" destId="{C4609767-3684-46CF-B731-6D4F245762AC}" srcOrd="0" destOrd="0" presId="urn:microsoft.com/office/officeart/2005/8/layout/pyramid2"/>
    <dgm:cxn modelId="{B9E7A270-3331-4EBF-A821-FA183F27E14A}" type="presParOf" srcId="{13FD5D2B-D15C-44A1-9C54-B1B376B59D07}" destId="{E44AB54C-5EED-4FA7-A7FC-54AD173736DD}" srcOrd="1" destOrd="0" presId="urn:microsoft.com/office/officeart/2005/8/layout/pyramid2"/>
    <dgm:cxn modelId="{9BD06111-D635-4907-BB8B-95A01DB51996}" type="presParOf" srcId="{E44AB54C-5EED-4FA7-A7FC-54AD173736DD}" destId="{0BF0C9CA-D74D-4AE5-B285-25634C0180D5}" srcOrd="0" destOrd="0" presId="urn:microsoft.com/office/officeart/2005/8/layout/pyramid2"/>
    <dgm:cxn modelId="{E3D1390A-30BD-4321-80EE-48AEE555BA09}" type="presParOf" srcId="{E44AB54C-5EED-4FA7-A7FC-54AD173736DD}" destId="{CE2AE7DB-9DD4-4D43-AC39-71BC26AE499A}" srcOrd="1" destOrd="0" presId="urn:microsoft.com/office/officeart/2005/8/layout/pyramid2"/>
    <dgm:cxn modelId="{85E4FB77-1633-45BA-B237-C1C7A7057C29}" type="presParOf" srcId="{E44AB54C-5EED-4FA7-A7FC-54AD173736DD}" destId="{EE5CA0DE-B15D-4BF1-B1E1-51161C25139D}" srcOrd="2" destOrd="0" presId="urn:microsoft.com/office/officeart/2005/8/layout/pyramid2"/>
    <dgm:cxn modelId="{D59BBB92-5B9C-4712-8C87-DE40710612D8}" type="presParOf" srcId="{E44AB54C-5EED-4FA7-A7FC-54AD173736DD}" destId="{5BA270D9-E4E8-402A-8157-5C945F3B22BB}" srcOrd="3" destOrd="0" presId="urn:microsoft.com/office/officeart/2005/8/layout/pyramid2"/>
    <dgm:cxn modelId="{953E358D-222F-438D-99E5-FAC0F3A259E3}" type="presParOf" srcId="{E44AB54C-5EED-4FA7-A7FC-54AD173736DD}" destId="{4C503C65-8469-4EBC-B6BF-3EBC20943550}" srcOrd="4" destOrd="0" presId="urn:microsoft.com/office/officeart/2005/8/layout/pyramid2"/>
    <dgm:cxn modelId="{FB1DA0B9-A736-44E0-8F5C-C2E5D0A7B2F1}" type="presParOf" srcId="{E44AB54C-5EED-4FA7-A7FC-54AD173736DD}" destId="{E899203F-55C6-4F0B-8DB7-DC1AB3D53959}" srcOrd="5" destOrd="0" presId="urn:microsoft.com/office/officeart/2005/8/layout/pyramid2"/>
    <dgm:cxn modelId="{0F6C4EC3-6B67-412E-9B3D-881DB9BB6A84}" type="presParOf" srcId="{E44AB54C-5EED-4FA7-A7FC-54AD173736DD}" destId="{B20478A8-C71F-4773-BE1B-8FE264B63AB8}" srcOrd="6" destOrd="0" presId="urn:microsoft.com/office/officeart/2005/8/layout/pyramid2"/>
    <dgm:cxn modelId="{3924207F-1BA4-47FD-89D5-009EF28027EF}" type="presParOf" srcId="{E44AB54C-5EED-4FA7-A7FC-54AD173736DD}" destId="{DC7DF903-DCE7-4E36-8EC8-04B8FE232C9C}" srcOrd="7" destOrd="0" presId="urn:microsoft.com/office/officeart/2005/8/layout/pyramid2"/>
    <dgm:cxn modelId="{15DDEF2D-C4AA-44B8-AF71-18DA2FBCCA3E}" type="presParOf" srcId="{E44AB54C-5EED-4FA7-A7FC-54AD173736DD}" destId="{F983A348-3A31-4E81-AF07-C16ABD7AD554}" srcOrd="8" destOrd="0" presId="urn:microsoft.com/office/officeart/2005/8/layout/pyramid2"/>
    <dgm:cxn modelId="{DCCACF1C-7676-4492-B8B4-1C24D3A7CB26}" type="presParOf" srcId="{E44AB54C-5EED-4FA7-A7FC-54AD173736DD}" destId="{C5A1A8F3-0520-4A01-9E74-497AECCA625A}" srcOrd="9" destOrd="0" presId="urn:microsoft.com/office/officeart/2005/8/layout/pyramid2"/>
    <dgm:cxn modelId="{F829A45B-8665-41F4-BA37-6AB583BE0B9E}" type="presParOf" srcId="{E44AB54C-5EED-4FA7-A7FC-54AD173736DD}" destId="{26B63A07-F273-4286-933C-01F7096DEBB2}" srcOrd="10" destOrd="0" presId="urn:microsoft.com/office/officeart/2005/8/layout/pyramid2"/>
    <dgm:cxn modelId="{0FD428EA-09BA-4FA5-A17A-27D8DE848504}" type="presParOf" srcId="{E44AB54C-5EED-4FA7-A7FC-54AD173736DD}" destId="{2BB356B0-7E4B-4559-85BD-A251BDAAC13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5C1F11-873C-4CC1-86BB-65B80DAE90D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991D32-E062-42E8-B035-1F7084A7DD01}">
      <dgm:prSet custT="1"/>
      <dgm:spPr/>
      <dgm:t>
        <a:bodyPr/>
        <a:lstStyle/>
        <a:p>
          <a:r>
            <a:rPr lang="uk-UA" sz="2400" b="1" noProof="0" dirty="0" smtClean="0">
              <a:latin typeface="+mn-lt"/>
            </a:rPr>
            <a:t>Очікування, що все буде розвиватися саме собою </a:t>
          </a:r>
          <a:endParaRPr lang="uk-UA" sz="2400" b="1" noProof="0" dirty="0">
            <a:latin typeface="+mn-lt"/>
          </a:endParaRPr>
        </a:p>
      </dgm:t>
    </dgm:pt>
    <dgm:pt modelId="{6B5E4BAB-ED0D-493F-8E55-B9BC48711006}" type="parTrans" cxnId="{18181B32-7722-4897-A0D6-09371A864515}">
      <dgm:prSet/>
      <dgm:spPr/>
      <dgm:t>
        <a:bodyPr/>
        <a:lstStyle/>
        <a:p>
          <a:endParaRPr lang="ru-RU"/>
        </a:p>
      </dgm:t>
    </dgm:pt>
    <dgm:pt modelId="{C8D19AA1-8C32-48CF-B4B8-AE184BFDF543}" type="sibTrans" cxnId="{18181B32-7722-4897-A0D6-09371A864515}">
      <dgm:prSet/>
      <dgm:spPr/>
      <dgm:t>
        <a:bodyPr/>
        <a:lstStyle/>
        <a:p>
          <a:endParaRPr lang="ru-RU"/>
        </a:p>
      </dgm:t>
    </dgm:pt>
    <dgm:pt modelId="{7259AB37-50AA-4AA3-9799-B446C5F6F459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91272798-EC3F-43C8-853B-F991D21DCFDF}" type="parTrans" cxnId="{83DD21E2-4774-469F-B245-322D62DE9087}">
      <dgm:prSet/>
      <dgm:spPr/>
      <dgm:t>
        <a:bodyPr/>
        <a:lstStyle/>
        <a:p>
          <a:endParaRPr lang="ru-RU"/>
        </a:p>
      </dgm:t>
    </dgm:pt>
    <dgm:pt modelId="{BFF5AA10-243E-4F24-80A1-189391D34378}" type="sibTrans" cxnId="{83DD21E2-4774-469F-B245-322D62DE9087}">
      <dgm:prSet/>
      <dgm:spPr/>
      <dgm:t>
        <a:bodyPr/>
        <a:lstStyle/>
        <a:p>
          <a:endParaRPr lang="ru-RU"/>
        </a:p>
      </dgm:t>
    </dgm:pt>
    <dgm:pt modelId="{F780242F-76BC-4653-B66A-8BEB40154D4A}">
      <dgm:prSet custT="1"/>
      <dgm:spPr/>
      <dgm:t>
        <a:bodyPr/>
        <a:lstStyle/>
        <a:p>
          <a:r>
            <a:rPr lang="uk-UA" sz="2400" b="1" noProof="0" dirty="0" smtClean="0">
              <a:latin typeface="+mn-lt"/>
            </a:rPr>
            <a:t>Неготовність спілкуватися </a:t>
          </a:r>
          <a:endParaRPr lang="uk-UA" sz="2400" b="1" noProof="0" dirty="0">
            <a:latin typeface="+mn-lt"/>
          </a:endParaRPr>
        </a:p>
      </dgm:t>
    </dgm:pt>
    <dgm:pt modelId="{893093FE-3C1B-4101-BED6-D130A1B6107A}" type="parTrans" cxnId="{77BC0EE7-C4F5-4515-9352-EE78CE61B83E}">
      <dgm:prSet/>
      <dgm:spPr/>
      <dgm:t>
        <a:bodyPr/>
        <a:lstStyle/>
        <a:p>
          <a:endParaRPr lang="ru-RU"/>
        </a:p>
      </dgm:t>
    </dgm:pt>
    <dgm:pt modelId="{CD0544C5-9215-4270-B4BC-9D0B4EDF71EF}" type="sibTrans" cxnId="{77BC0EE7-C4F5-4515-9352-EE78CE61B83E}">
      <dgm:prSet/>
      <dgm:spPr/>
      <dgm:t>
        <a:bodyPr/>
        <a:lstStyle/>
        <a:p>
          <a:endParaRPr lang="ru-RU"/>
        </a:p>
      </dgm:t>
    </dgm:pt>
    <dgm:pt modelId="{1731A9C8-CF13-4DF4-8ABE-6C5427AC2ABC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236C8461-08B2-4C52-B432-2733B366F4F4}" type="parTrans" cxnId="{B043613F-9042-4E70-B693-BB538D75E314}">
      <dgm:prSet/>
      <dgm:spPr/>
      <dgm:t>
        <a:bodyPr/>
        <a:lstStyle/>
        <a:p>
          <a:endParaRPr lang="ru-RU"/>
        </a:p>
      </dgm:t>
    </dgm:pt>
    <dgm:pt modelId="{56390438-84EC-4C51-B563-D349A49EAFDC}" type="sibTrans" cxnId="{B043613F-9042-4E70-B693-BB538D75E314}">
      <dgm:prSet/>
      <dgm:spPr/>
      <dgm:t>
        <a:bodyPr/>
        <a:lstStyle/>
        <a:p>
          <a:endParaRPr lang="ru-RU"/>
        </a:p>
      </dgm:t>
    </dgm:pt>
    <dgm:pt modelId="{36655A45-5E46-4ED0-8609-401EF915EC35}">
      <dgm:prSet custT="1"/>
      <dgm:spPr/>
      <dgm:t>
        <a:bodyPr/>
        <a:lstStyle/>
        <a:p>
          <a:r>
            <a:rPr lang="uk-UA" sz="2400" b="1" noProof="0" dirty="0" smtClean="0">
              <a:latin typeface="+mn-lt"/>
            </a:rPr>
            <a:t>Прагнення до контролю</a:t>
          </a:r>
          <a:r>
            <a:rPr lang="ru-RU" sz="2400" b="1" dirty="0" smtClean="0">
              <a:latin typeface="+mn-lt"/>
            </a:rPr>
            <a:t> </a:t>
          </a:r>
          <a:endParaRPr lang="ru-RU" sz="2400" b="1" dirty="0">
            <a:latin typeface="+mn-lt"/>
          </a:endParaRPr>
        </a:p>
      </dgm:t>
    </dgm:pt>
    <dgm:pt modelId="{1952AF86-79AA-422A-B8E5-4D1B17F71A98}" type="parTrans" cxnId="{1D27B418-D893-458C-A0E6-70CC3E27A572}">
      <dgm:prSet/>
      <dgm:spPr/>
      <dgm:t>
        <a:bodyPr/>
        <a:lstStyle/>
        <a:p>
          <a:endParaRPr lang="ru-RU"/>
        </a:p>
      </dgm:t>
    </dgm:pt>
    <dgm:pt modelId="{6E356EB7-D2F9-4107-B3BF-E3AC849A17E3}" type="sibTrans" cxnId="{1D27B418-D893-458C-A0E6-70CC3E27A572}">
      <dgm:prSet/>
      <dgm:spPr/>
      <dgm:t>
        <a:bodyPr/>
        <a:lstStyle/>
        <a:p>
          <a:endParaRPr lang="ru-RU"/>
        </a:p>
      </dgm:t>
    </dgm:pt>
    <dgm:pt modelId="{1F68F9F0-36C4-4E22-BA59-6E3AAA788362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FDF399E9-68B5-4196-ADB2-3E2C73AB4034}" type="parTrans" cxnId="{B3D2F8B0-3A6D-4156-B6FB-9138E5C80B98}">
      <dgm:prSet/>
      <dgm:spPr/>
      <dgm:t>
        <a:bodyPr/>
        <a:lstStyle/>
        <a:p>
          <a:endParaRPr lang="ru-RU"/>
        </a:p>
      </dgm:t>
    </dgm:pt>
    <dgm:pt modelId="{11AAA358-2B05-44DF-868B-CE3B1DAA56D8}" type="sibTrans" cxnId="{B3D2F8B0-3A6D-4156-B6FB-9138E5C80B98}">
      <dgm:prSet/>
      <dgm:spPr/>
      <dgm:t>
        <a:bodyPr/>
        <a:lstStyle/>
        <a:p>
          <a:endParaRPr lang="ru-RU"/>
        </a:p>
      </dgm:t>
    </dgm:pt>
    <dgm:pt modelId="{599C0CEF-BA36-4112-A774-23ED50A35ADA}">
      <dgm:prSet custT="1"/>
      <dgm:spPr/>
      <dgm:t>
        <a:bodyPr/>
        <a:lstStyle/>
        <a:p>
          <a:r>
            <a:rPr lang="ru-RU" sz="2400" b="1" dirty="0" smtClean="0">
              <a:latin typeface="+mn-lt"/>
            </a:rPr>
            <a:t>Страх перед негативом </a:t>
          </a:r>
          <a:endParaRPr lang="ru-RU" sz="2400" b="1" dirty="0">
            <a:latin typeface="+mn-lt"/>
          </a:endParaRPr>
        </a:p>
      </dgm:t>
    </dgm:pt>
    <dgm:pt modelId="{2B95938A-C7DD-4102-BEB6-9FA7512BEA5D}" type="parTrans" cxnId="{C361D448-BEF0-4F10-97C3-2FE10398C1E9}">
      <dgm:prSet/>
      <dgm:spPr/>
      <dgm:t>
        <a:bodyPr/>
        <a:lstStyle/>
        <a:p>
          <a:endParaRPr lang="ru-RU"/>
        </a:p>
      </dgm:t>
    </dgm:pt>
    <dgm:pt modelId="{EBD0AB19-CF84-4114-9BD7-E6641B5F924C}" type="sibTrans" cxnId="{C361D448-BEF0-4F10-97C3-2FE10398C1E9}">
      <dgm:prSet/>
      <dgm:spPr/>
      <dgm:t>
        <a:bodyPr/>
        <a:lstStyle/>
        <a:p>
          <a:endParaRPr lang="ru-RU"/>
        </a:p>
      </dgm:t>
    </dgm:pt>
    <dgm:pt modelId="{A6C6A277-859F-420C-8FE2-4339E89C0EF2}">
      <dgm:prSet custT="1"/>
      <dgm:spPr/>
      <dgm:t>
        <a:bodyPr/>
        <a:lstStyle/>
        <a:p>
          <a:endParaRPr lang="ru-RU" sz="2400" b="1" dirty="0">
            <a:latin typeface="+mn-lt"/>
          </a:endParaRPr>
        </a:p>
      </dgm:t>
    </dgm:pt>
    <dgm:pt modelId="{3C406CDA-D1C8-4434-8D5E-F20BF2F73B0B}" type="parTrans" cxnId="{AD75C42F-4F8F-47B5-9DCB-5923B47FED01}">
      <dgm:prSet/>
      <dgm:spPr/>
      <dgm:t>
        <a:bodyPr/>
        <a:lstStyle/>
        <a:p>
          <a:endParaRPr lang="ru-RU"/>
        </a:p>
      </dgm:t>
    </dgm:pt>
    <dgm:pt modelId="{FE581586-1B7A-4493-9E71-6E040EBB6EA5}" type="sibTrans" cxnId="{AD75C42F-4F8F-47B5-9DCB-5923B47FED01}">
      <dgm:prSet/>
      <dgm:spPr/>
      <dgm:t>
        <a:bodyPr/>
        <a:lstStyle/>
        <a:p>
          <a:endParaRPr lang="ru-RU"/>
        </a:p>
      </dgm:t>
    </dgm:pt>
    <dgm:pt modelId="{485553D6-4B14-47B5-AD2A-C84D77470505}">
      <dgm:prSet custT="1"/>
      <dgm:spPr/>
      <dgm:t>
        <a:bodyPr/>
        <a:lstStyle/>
        <a:p>
          <a:pPr algn="l"/>
          <a:r>
            <a:rPr lang="uk-UA" sz="2400" b="1" noProof="0" dirty="0" smtClean="0">
              <a:latin typeface="+mn-lt"/>
            </a:rPr>
            <a:t>Відсутність ентузіастів</a:t>
          </a:r>
          <a:r>
            <a:rPr lang="ru-RU" sz="2400" b="1" dirty="0" smtClean="0">
              <a:latin typeface="+mn-lt"/>
            </a:rPr>
            <a:t> </a:t>
          </a:r>
          <a:endParaRPr lang="ru-RU" sz="2400" b="1" dirty="0">
            <a:latin typeface="+mn-lt"/>
          </a:endParaRPr>
        </a:p>
      </dgm:t>
    </dgm:pt>
    <dgm:pt modelId="{A2AA8904-4166-48BB-BF87-D818FFF37ABC}" type="parTrans" cxnId="{AB3F5AC9-4C84-47AE-8C6D-CC4C72D25939}">
      <dgm:prSet/>
      <dgm:spPr/>
      <dgm:t>
        <a:bodyPr/>
        <a:lstStyle/>
        <a:p>
          <a:endParaRPr lang="ru-RU"/>
        </a:p>
      </dgm:t>
    </dgm:pt>
    <dgm:pt modelId="{AFF71B66-CB08-4A66-84B5-F8D661A501CB}" type="sibTrans" cxnId="{AB3F5AC9-4C84-47AE-8C6D-CC4C72D25939}">
      <dgm:prSet/>
      <dgm:spPr/>
      <dgm:t>
        <a:bodyPr/>
        <a:lstStyle/>
        <a:p>
          <a:endParaRPr lang="ru-RU"/>
        </a:p>
      </dgm:t>
    </dgm:pt>
    <dgm:pt modelId="{5390EBCD-42F8-43E3-B312-78130D711BAC}" type="pres">
      <dgm:prSet presAssocID="{FC5C1F11-873C-4CC1-86BB-65B80DAE90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D45D61-7222-494B-A205-468136BE1349}" type="pres">
      <dgm:prSet presAssocID="{00991D32-E062-42E8-B035-1F7084A7DD01}" presName="composite" presStyleCnt="0"/>
      <dgm:spPr/>
    </dgm:pt>
    <dgm:pt modelId="{9D14C904-D1BC-4D73-A415-905C11AC6F6D}" type="pres">
      <dgm:prSet presAssocID="{00991D32-E062-42E8-B035-1F7084A7DD01}" presName="imgShp" presStyleLbl="fgImgPlace1" presStyleIdx="0" presStyleCnt="5"/>
      <dgm:spPr/>
    </dgm:pt>
    <dgm:pt modelId="{993D3F76-1EED-45FA-8382-8C4FED2E942B}" type="pres">
      <dgm:prSet presAssocID="{00991D32-E062-42E8-B035-1F7084A7DD0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1AD82-9C7F-4F16-A5CB-A12358CF6C03}" type="pres">
      <dgm:prSet presAssocID="{C8D19AA1-8C32-48CF-B4B8-AE184BFDF543}" presName="spacing" presStyleCnt="0"/>
      <dgm:spPr/>
    </dgm:pt>
    <dgm:pt modelId="{FC1C4880-503A-496E-8C73-A3FF3A6CD9DF}" type="pres">
      <dgm:prSet presAssocID="{F780242F-76BC-4653-B66A-8BEB40154D4A}" presName="composite" presStyleCnt="0"/>
      <dgm:spPr/>
    </dgm:pt>
    <dgm:pt modelId="{5FB1F008-A4BD-477A-902B-08663B162918}" type="pres">
      <dgm:prSet presAssocID="{F780242F-76BC-4653-B66A-8BEB40154D4A}" presName="imgShp" presStyleLbl="fgImgPlace1" presStyleIdx="1" presStyleCnt="5"/>
      <dgm:spPr/>
    </dgm:pt>
    <dgm:pt modelId="{5E529DC1-1A53-4F4A-AFCD-807EBEC0CB3B}" type="pres">
      <dgm:prSet presAssocID="{F780242F-76BC-4653-B66A-8BEB40154D4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7A627-BB7E-4B7E-8089-ED18AC5B3736}" type="pres">
      <dgm:prSet presAssocID="{CD0544C5-9215-4270-B4BC-9D0B4EDF71EF}" presName="spacing" presStyleCnt="0"/>
      <dgm:spPr/>
    </dgm:pt>
    <dgm:pt modelId="{2677C5FF-3A75-4E21-9500-9CCC3985B27A}" type="pres">
      <dgm:prSet presAssocID="{36655A45-5E46-4ED0-8609-401EF915EC35}" presName="composite" presStyleCnt="0"/>
      <dgm:spPr/>
    </dgm:pt>
    <dgm:pt modelId="{8E81ABA8-876B-4FD3-BADD-DA45561E4494}" type="pres">
      <dgm:prSet presAssocID="{36655A45-5E46-4ED0-8609-401EF915EC35}" presName="imgShp" presStyleLbl="fgImgPlace1" presStyleIdx="2" presStyleCnt="5"/>
      <dgm:spPr/>
    </dgm:pt>
    <dgm:pt modelId="{9F38B5D9-3E05-4BED-9BDB-561AD620DABD}" type="pres">
      <dgm:prSet presAssocID="{36655A45-5E46-4ED0-8609-401EF915EC35}" presName="txShp" presStyleLbl="node1" presStyleIdx="2" presStyleCnt="5" custLinFactNeighborY="-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B6D5D-DD02-4486-A51E-F6A23B33B723}" type="pres">
      <dgm:prSet presAssocID="{6E356EB7-D2F9-4107-B3BF-E3AC849A17E3}" presName="spacing" presStyleCnt="0"/>
      <dgm:spPr/>
    </dgm:pt>
    <dgm:pt modelId="{E82960B8-976A-4929-B6AE-541D9AFB442F}" type="pres">
      <dgm:prSet presAssocID="{599C0CEF-BA36-4112-A774-23ED50A35ADA}" presName="composite" presStyleCnt="0"/>
      <dgm:spPr/>
    </dgm:pt>
    <dgm:pt modelId="{5CB55502-E8D4-4F6C-B2D7-60A8C761F918}" type="pres">
      <dgm:prSet presAssocID="{599C0CEF-BA36-4112-A774-23ED50A35ADA}" presName="imgShp" presStyleLbl="fgImgPlace1" presStyleIdx="3" presStyleCnt="5"/>
      <dgm:spPr/>
    </dgm:pt>
    <dgm:pt modelId="{E88FA49D-96EA-4744-8A9A-25A2B7284495}" type="pres">
      <dgm:prSet presAssocID="{599C0CEF-BA36-4112-A774-23ED50A35ADA}" presName="txShp" presStyleLbl="node1" presStyleIdx="3" presStyleCnt="5" custLinFactNeighborY="-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F1B6-5C1D-415A-A670-62B9CDDD38FB}" type="pres">
      <dgm:prSet presAssocID="{EBD0AB19-CF84-4114-9BD7-E6641B5F924C}" presName="spacing" presStyleCnt="0"/>
      <dgm:spPr/>
    </dgm:pt>
    <dgm:pt modelId="{2472FB7D-EE8B-4108-98E1-B3A8DDEDE177}" type="pres">
      <dgm:prSet presAssocID="{485553D6-4B14-47B5-AD2A-C84D77470505}" presName="composite" presStyleCnt="0"/>
      <dgm:spPr/>
    </dgm:pt>
    <dgm:pt modelId="{CD77F892-7916-4C9C-A85D-6523DBBCF772}" type="pres">
      <dgm:prSet presAssocID="{485553D6-4B14-47B5-AD2A-C84D77470505}" presName="imgShp" presStyleLbl="fgImgPlace1" presStyleIdx="4" presStyleCnt="5"/>
      <dgm:spPr/>
    </dgm:pt>
    <dgm:pt modelId="{062567C7-1FA2-47B6-A624-605302711253}" type="pres">
      <dgm:prSet presAssocID="{485553D6-4B14-47B5-AD2A-C84D77470505}" presName="txShp" presStyleLbl="node1" presStyleIdx="4" presStyleCnt="5" custLinFactNeighborY="-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C0EE7-C4F5-4515-9352-EE78CE61B83E}" srcId="{FC5C1F11-873C-4CC1-86BB-65B80DAE90D7}" destId="{F780242F-76BC-4653-B66A-8BEB40154D4A}" srcOrd="1" destOrd="0" parTransId="{893093FE-3C1B-4101-BED6-D130A1B6107A}" sibTransId="{CD0544C5-9215-4270-B4BC-9D0B4EDF71EF}"/>
    <dgm:cxn modelId="{245610DC-E575-418B-BA2A-2A61D16A9632}" type="presOf" srcId="{1731A9C8-CF13-4DF4-8ABE-6C5427AC2ABC}" destId="{5E529DC1-1A53-4F4A-AFCD-807EBEC0CB3B}" srcOrd="0" destOrd="1" presId="urn:microsoft.com/office/officeart/2005/8/layout/vList3"/>
    <dgm:cxn modelId="{C361D448-BEF0-4F10-97C3-2FE10398C1E9}" srcId="{FC5C1F11-873C-4CC1-86BB-65B80DAE90D7}" destId="{599C0CEF-BA36-4112-A774-23ED50A35ADA}" srcOrd="3" destOrd="0" parTransId="{2B95938A-C7DD-4102-BEB6-9FA7512BEA5D}" sibTransId="{EBD0AB19-CF84-4114-9BD7-E6641B5F924C}"/>
    <dgm:cxn modelId="{4B1AA08E-5F6C-4F13-9DC8-2725BF57199E}" type="presOf" srcId="{485553D6-4B14-47B5-AD2A-C84D77470505}" destId="{062567C7-1FA2-47B6-A624-605302711253}" srcOrd="0" destOrd="0" presId="urn:microsoft.com/office/officeart/2005/8/layout/vList3"/>
    <dgm:cxn modelId="{AB3F5AC9-4C84-47AE-8C6D-CC4C72D25939}" srcId="{FC5C1F11-873C-4CC1-86BB-65B80DAE90D7}" destId="{485553D6-4B14-47B5-AD2A-C84D77470505}" srcOrd="4" destOrd="0" parTransId="{A2AA8904-4166-48BB-BF87-D818FFF37ABC}" sibTransId="{AFF71B66-CB08-4A66-84B5-F8D661A501CB}"/>
    <dgm:cxn modelId="{CFB0CAF4-3048-4E1F-B9D0-DE15440A73C2}" type="presOf" srcId="{599C0CEF-BA36-4112-A774-23ED50A35ADA}" destId="{E88FA49D-96EA-4744-8A9A-25A2B7284495}" srcOrd="0" destOrd="0" presId="urn:microsoft.com/office/officeart/2005/8/layout/vList3"/>
    <dgm:cxn modelId="{B043613F-9042-4E70-B693-BB538D75E314}" srcId="{F780242F-76BC-4653-B66A-8BEB40154D4A}" destId="{1731A9C8-CF13-4DF4-8ABE-6C5427AC2ABC}" srcOrd="0" destOrd="0" parTransId="{236C8461-08B2-4C52-B432-2733B366F4F4}" sibTransId="{56390438-84EC-4C51-B563-D349A49EAFDC}"/>
    <dgm:cxn modelId="{F8242146-D206-405A-AA96-54FF80FF2113}" type="presOf" srcId="{00991D32-E062-42E8-B035-1F7084A7DD01}" destId="{993D3F76-1EED-45FA-8382-8C4FED2E942B}" srcOrd="0" destOrd="0" presId="urn:microsoft.com/office/officeart/2005/8/layout/vList3"/>
    <dgm:cxn modelId="{6F654CAE-6346-4315-983B-38DF10E30496}" type="presOf" srcId="{A6C6A277-859F-420C-8FE2-4339E89C0EF2}" destId="{E88FA49D-96EA-4744-8A9A-25A2B7284495}" srcOrd="0" destOrd="1" presId="urn:microsoft.com/office/officeart/2005/8/layout/vList3"/>
    <dgm:cxn modelId="{351E879B-2903-4938-8280-94D1B2DF50C7}" type="presOf" srcId="{F780242F-76BC-4653-B66A-8BEB40154D4A}" destId="{5E529DC1-1A53-4F4A-AFCD-807EBEC0CB3B}" srcOrd="0" destOrd="0" presId="urn:microsoft.com/office/officeart/2005/8/layout/vList3"/>
    <dgm:cxn modelId="{F259F537-4678-4F8C-A27F-72DB2A67FC11}" type="presOf" srcId="{1F68F9F0-36C4-4E22-BA59-6E3AAA788362}" destId="{9F38B5D9-3E05-4BED-9BDB-561AD620DABD}" srcOrd="0" destOrd="1" presId="urn:microsoft.com/office/officeart/2005/8/layout/vList3"/>
    <dgm:cxn modelId="{18181B32-7722-4897-A0D6-09371A864515}" srcId="{FC5C1F11-873C-4CC1-86BB-65B80DAE90D7}" destId="{00991D32-E062-42E8-B035-1F7084A7DD01}" srcOrd="0" destOrd="0" parTransId="{6B5E4BAB-ED0D-493F-8E55-B9BC48711006}" sibTransId="{C8D19AA1-8C32-48CF-B4B8-AE184BFDF543}"/>
    <dgm:cxn modelId="{5E64541A-97A6-4448-BD4E-7561535853B2}" type="presOf" srcId="{FC5C1F11-873C-4CC1-86BB-65B80DAE90D7}" destId="{5390EBCD-42F8-43E3-B312-78130D711BAC}" srcOrd="0" destOrd="0" presId="urn:microsoft.com/office/officeart/2005/8/layout/vList3"/>
    <dgm:cxn modelId="{83DD21E2-4774-469F-B245-322D62DE9087}" srcId="{00991D32-E062-42E8-B035-1F7084A7DD01}" destId="{7259AB37-50AA-4AA3-9799-B446C5F6F459}" srcOrd="0" destOrd="0" parTransId="{91272798-EC3F-43C8-853B-F991D21DCFDF}" sibTransId="{BFF5AA10-243E-4F24-80A1-189391D34378}"/>
    <dgm:cxn modelId="{7912C3D1-D50B-4077-B1A8-49DED95D3EA9}" type="presOf" srcId="{7259AB37-50AA-4AA3-9799-B446C5F6F459}" destId="{993D3F76-1EED-45FA-8382-8C4FED2E942B}" srcOrd="0" destOrd="1" presId="urn:microsoft.com/office/officeart/2005/8/layout/vList3"/>
    <dgm:cxn modelId="{F7ADE8C8-D110-4FD5-9E64-3CEA55B6D82A}" type="presOf" srcId="{36655A45-5E46-4ED0-8609-401EF915EC35}" destId="{9F38B5D9-3E05-4BED-9BDB-561AD620DABD}" srcOrd="0" destOrd="0" presId="urn:microsoft.com/office/officeart/2005/8/layout/vList3"/>
    <dgm:cxn modelId="{B3D2F8B0-3A6D-4156-B6FB-9138E5C80B98}" srcId="{36655A45-5E46-4ED0-8609-401EF915EC35}" destId="{1F68F9F0-36C4-4E22-BA59-6E3AAA788362}" srcOrd="0" destOrd="0" parTransId="{FDF399E9-68B5-4196-ADB2-3E2C73AB4034}" sibTransId="{11AAA358-2B05-44DF-868B-CE3B1DAA56D8}"/>
    <dgm:cxn modelId="{AD75C42F-4F8F-47B5-9DCB-5923B47FED01}" srcId="{599C0CEF-BA36-4112-A774-23ED50A35ADA}" destId="{A6C6A277-859F-420C-8FE2-4339E89C0EF2}" srcOrd="0" destOrd="0" parTransId="{3C406CDA-D1C8-4434-8D5E-F20BF2F73B0B}" sibTransId="{FE581586-1B7A-4493-9E71-6E040EBB6EA5}"/>
    <dgm:cxn modelId="{1D27B418-D893-458C-A0E6-70CC3E27A572}" srcId="{FC5C1F11-873C-4CC1-86BB-65B80DAE90D7}" destId="{36655A45-5E46-4ED0-8609-401EF915EC35}" srcOrd="2" destOrd="0" parTransId="{1952AF86-79AA-422A-B8E5-4D1B17F71A98}" sibTransId="{6E356EB7-D2F9-4107-B3BF-E3AC849A17E3}"/>
    <dgm:cxn modelId="{63199248-BA09-4E47-9ED2-F35356D104C4}" type="presParOf" srcId="{5390EBCD-42F8-43E3-B312-78130D711BAC}" destId="{52D45D61-7222-494B-A205-468136BE1349}" srcOrd="0" destOrd="0" presId="urn:microsoft.com/office/officeart/2005/8/layout/vList3"/>
    <dgm:cxn modelId="{61B29306-C571-4258-AFED-5EA4FC239DBB}" type="presParOf" srcId="{52D45D61-7222-494B-A205-468136BE1349}" destId="{9D14C904-D1BC-4D73-A415-905C11AC6F6D}" srcOrd="0" destOrd="0" presId="urn:microsoft.com/office/officeart/2005/8/layout/vList3"/>
    <dgm:cxn modelId="{D291A0FA-F9F5-4A55-968C-813C6B21B69D}" type="presParOf" srcId="{52D45D61-7222-494B-A205-468136BE1349}" destId="{993D3F76-1EED-45FA-8382-8C4FED2E942B}" srcOrd="1" destOrd="0" presId="urn:microsoft.com/office/officeart/2005/8/layout/vList3"/>
    <dgm:cxn modelId="{3328B4E8-F405-48EE-9628-FDF63D2CECCD}" type="presParOf" srcId="{5390EBCD-42F8-43E3-B312-78130D711BAC}" destId="{52C1AD82-9C7F-4F16-A5CB-A12358CF6C03}" srcOrd="1" destOrd="0" presId="urn:microsoft.com/office/officeart/2005/8/layout/vList3"/>
    <dgm:cxn modelId="{2D2C7E77-3B5A-4A9F-A969-AC923B3FDA77}" type="presParOf" srcId="{5390EBCD-42F8-43E3-B312-78130D711BAC}" destId="{FC1C4880-503A-496E-8C73-A3FF3A6CD9DF}" srcOrd="2" destOrd="0" presId="urn:microsoft.com/office/officeart/2005/8/layout/vList3"/>
    <dgm:cxn modelId="{D4602349-CFF7-48B6-AC78-F6BDF5E37749}" type="presParOf" srcId="{FC1C4880-503A-496E-8C73-A3FF3A6CD9DF}" destId="{5FB1F008-A4BD-477A-902B-08663B162918}" srcOrd="0" destOrd="0" presId="urn:microsoft.com/office/officeart/2005/8/layout/vList3"/>
    <dgm:cxn modelId="{B6F660E0-D68C-4631-B33F-C05BFBF12DB5}" type="presParOf" srcId="{FC1C4880-503A-496E-8C73-A3FF3A6CD9DF}" destId="{5E529DC1-1A53-4F4A-AFCD-807EBEC0CB3B}" srcOrd="1" destOrd="0" presId="urn:microsoft.com/office/officeart/2005/8/layout/vList3"/>
    <dgm:cxn modelId="{623AC2B7-D992-43EF-848F-A108B65AA5ED}" type="presParOf" srcId="{5390EBCD-42F8-43E3-B312-78130D711BAC}" destId="{5137A627-BB7E-4B7E-8089-ED18AC5B3736}" srcOrd="3" destOrd="0" presId="urn:microsoft.com/office/officeart/2005/8/layout/vList3"/>
    <dgm:cxn modelId="{BEEF091B-B73E-4709-A91C-67DEFAF454E2}" type="presParOf" srcId="{5390EBCD-42F8-43E3-B312-78130D711BAC}" destId="{2677C5FF-3A75-4E21-9500-9CCC3985B27A}" srcOrd="4" destOrd="0" presId="urn:microsoft.com/office/officeart/2005/8/layout/vList3"/>
    <dgm:cxn modelId="{DFC6B60E-A37E-452C-9B77-5B5C2535D559}" type="presParOf" srcId="{2677C5FF-3A75-4E21-9500-9CCC3985B27A}" destId="{8E81ABA8-876B-4FD3-BADD-DA45561E4494}" srcOrd="0" destOrd="0" presId="urn:microsoft.com/office/officeart/2005/8/layout/vList3"/>
    <dgm:cxn modelId="{C911BF6F-D133-4A47-96F9-B43930754981}" type="presParOf" srcId="{2677C5FF-3A75-4E21-9500-9CCC3985B27A}" destId="{9F38B5D9-3E05-4BED-9BDB-561AD620DABD}" srcOrd="1" destOrd="0" presId="urn:microsoft.com/office/officeart/2005/8/layout/vList3"/>
    <dgm:cxn modelId="{4EBF54A4-1B7F-4A82-9DFD-D86ED93EAD1B}" type="presParOf" srcId="{5390EBCD-42F8-43E3-B312-78130D711BAC}" destId="{E47B6D5D-DD02-4486-A51E-F6A23B33B723}" srcOrd="5" destOrd="0" presId="urn:microsoft.com/office/officeart/2005/8/layout/vList3"/>
    <dgm:cxn modelId="{29056DBE-90E4-4DEF-A696-DCFB6DEBFA00}" type="presParOf" srcId="{5390EBCD-42F8-43E3-B312-78130D711BAC}" destId="{E82960B8-976A-4929-B6AE-541D9AFB442F}" srcOrd="6" destOrd="0" presId="urn:microsoft.com/office/officeart/2005/8/layout/vList3"/>
    <dgm:cxn modelId="{C6F39CF6-431A-4B97-88D7-7B370657D848}" type="presParOf" srcId="{E82960B8-976A-4929-B6AE-541D9AFB442F}" destId="{5CB55502-E8D4-4F6C-B2D7-60A8C761F918}" srcOrd="0" destOrd="0" presId="urn:microsoft.com/office/officeart/2005/8/layout/vList3"/>
    <dgm:cxn modelId="{64D8575C-A767-4382-9761-2B5578A13017}" type="presParOf" srcId="{E82960B8-976A-4929-B6AE-541D9AFB442F}" destId="{E88FA49D-96EA-4744-8A9A-25A2B7284495}" srcOrd="1" destOrd="0" presId="urn:microsoft.com/office/officeart/2005/8/layout/vList3"/>
    <dgm:cxn modelId="{0233E4F1-F653-48E4-BD0A-6110148FCD4C}" type="presParOf" srcId="{5390EBCD-42F8-43E3-B312-78130D711BAC}" destId="{B847F1B6-5C1D-415A-A670-62B9CDDD38FB}" srcOrd="7" destOrd="0" presId="urn:microsoft.com/office/officeart/2005/8/layout/vList3"/>
    <dgm:cxn modelId="{08D23BF0-2C10-4EC7-86C9-94DB3E86ADC6}" type="presParOf" srcId="{5390EBCD-42F8-43E3-B312-78130D711BAC}" destId="{2472FB7D-EE8B-4108-98E1-B3A8DDEDE177}" srcOrd="8" destOrd="0" presId="urn:microsoft.com/office/officeart/2005/8/layout/vList3"/>
    <dgm:cxn modelId="{4BAFF2DB-EEFB-459B-8ED4-8EF2B21DD576}" type="presParOf" srcId="{2472FB7D-EE8B-4108-98E1-B3A8DDEDE177}" destId="{CD77F892-7916-4C9C-A85D-6523DBBCF772}" srcOrd="0" destOrd="0" presId="urn:microsoft.com/office/officeart/2005/8/layout/vList3"/>
    <dgm:cxn modelId="{3670A481-4D90-4082-B580-AE1D6212144E}" type="presParOf" srcId="{2472FB7D-EE8B-4108-98E1-B3A8DDEDE177}" destId="{062567C7-1FA2-47B6-A624-60530271125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C5C1F11-873C-4CC1-86BB-65B80DAE90D7}" type="doc">
      <dgm:prSet loTypeId="urn:microsoft.com/office/officeart/2005/8/layout/vList3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D1E6D4-BDB3-4590-9BFA-94AB5BB70969}">
      <dgm:prSet phldrT="[Текст]" custT="1"/>
      <dgm:spPr/>
      <dgm:t>
        <a:bodyPr/>
        <a:lstStyle/>
        <a:p>
          <a:pPr>
            <a:lnSpc>
              <a:spcPct val="50000"/>
            </a:lnSpc>
          </a:pPr>
          <a:r>
            <a:rPr lang="ru-RU" sz="1200" b="1" dirty="0" smtClean="0">
              <a:solidFill>
                <a:schemeClr val="tx1"/>
              </a:solidFill>
            </a:rPr>
            <a:t>              </a:t>
          </a:r>
          <a:r>
            <a:rPr lang="uk-UA" sz="1200" b="1" noProof="0" dirty="0" smtClean="0">
              <a:solidFill>
                <a:schemeClr val="tx1"/>
              </a:solidFill>
            </a:rPr>
            <a:t>Придумайте стиль, опишіть основні принципи, створіть ключові тексти, </a:t>
          </a:r>
        </a:p>
        <a:p>
          <a:pPr>
            <a:lnSpc>
              <a:spcPct val="50000"/>
            </a:lnSpc>
          </a:pPr>
          <a:r>
            <a:rPr lang="uk-UA" sz="1200" b="1" noProof="0" dirty="0" smtClean="0">
              <a:solidFill>
                <a:schemeClr val="tx1"/>
              </a:solidFill>
            </a:rPr>
            <a:t>доберіть </a:t>
          </a:r>
          <a:r>
            <a:rPr lang="uk-UA" sz="1200" b="1" noProof="0" dirty="0" err="1" smtClean="0">
              <a:solidFill>
                <a:schemeClr val="tx1"/>
              </a:solidFill>
            </a:rPr>
            <a:t>аватари</a:t>
          </a:r>
          <a:r>
            <a:rPr lang="uk-UA" sz="1200" b="1" noProof="0" dirty="0" smtClean="0">
              <a:solidFill>
                <a:schemeClr val="tx1"/>
              </a:solidFill>
            </a:rPr>
            <a:t>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05DC74C4-80E7-450C-B52B-FABDC6912453}" type="parTrans" cxnId="{DD3047A1-9857-4EC2-A9C4-2701A8571F07}">
      <dgm:prSet/>
      <dgm:spPr/>
      <dgm:t>
        <a:bodyPr/>
        <a:lstStyle/>
        <a:p>
          <a:endParaRPr lang="ru-RU"/>
        </a:p>
      </dgm:t>
    </dgm:pt>
    <dgm:pt modelId="{F3A40144-7A12-4720-A962-B02E5A648C15}" type="sibTrans" cxnId="{DD3047A1-9857-4EC2-A9C4-2701A8571F07}">
      <dgm:prSet/>
      <dgm:spPr/>
      <dgm:t>
        <a:bodyPr/>
        <a:lstStyle/>
        <a:p>
          <a:endParaRPr lang="ru-RU"/>
        </a:p>
      </dgm:t>
    </dgm:pt>
    <dgm:pt modelId="{BD151651-E9FD-4E5B-8893-1B8E8368F603}">
      <dgm:prSet custT="1"/>
      <dgm:spPr/>
      <dgm:t>
        <a:bodyPr/>
        <a:lstStyle/>
        <a:p>
          <a:pPr algn="just">
            <a:lnSpc>
              <a:spcPct val="50000"/>
            </a:lnSpc>
          </a:pPr>
          <a:r>
            <a:rPr lang="uk-UA" sz="1200" b="1" noProof="0" dirty="0" smtClean="0">
              <a:solidFill>
                <a:schemeClr val="tx1"/>
              </a:solidFill>
            </a:rPr>
            <a:t>               Постарайтеся оптимально організувати роботу (розподіл обов'язків, порядок</a:t>
          </a:r>
        </a:p>
        <a:p>
          <a:pPr algn="just">
            <a:lnSpc>
              <a:spcPct val="50000"/>
            </a:lnSpc>
          </a:pPr>
          <a:r>
            <a:rPr lang="uk-UA" sz="1200" b="1" noProof="0" dirty="0" smtClean="0">
              <a:solidFill>
                <a:schemeClr val="tx1"/>
              </a:solidFill>
            </a:rPr>
            <a:t>              створення «редакційного плану» і контенту для наповнення майданчиків в</a:t>
          </a:r>
        </a:p>
        <a:p>
          <a:pPr algn="just">
            <a:lnSpc>
              <a:spcPct val="50000"/>
            </a:lnSpc>
          </a:pPr>
          <a:r>
            <a:rPr lang="uk-UA" sz="1200" b="1" noProof="0" dirty="0" smtClean="0">
              <a:solidFill>
                <a:schemeClr val="tx1"/>
              </a:solidFill>
            </a:rPr>
            <a:t>              соціальних медіа)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E5ECE96E-28CE-464C-B140-4C30120D7359}" type="parTrans" cxnId="{BA1EE8E9-0B1D-4CA1-A23C-7C256C8A5F4E}">
      <dgm:prSet/>
      <dgm:spPr/>
      <dgm:t>
        <a:bodyPr/>
        <a:lstStyle/>
        <a:p>
          <a:endParaRPr lang="ru-RU"/>
        </a:p>
      </dgm:t>
    </dgm:pt>
    <dgm:pt modelId="{45D7D4F8-B6C5-496D-852A-DE2A18F063F8}" type="sibTrans" cxnId="{BA1EE8E9-0B1D-4CA1-A23C-7C256C8A5F4E}">
      <dgm:prSet/>
      <dgm:spPr/>
      <dgm:t>
        <a:bodyPr/>
        <a:lstStyle/>
        <a:p>
          <a:endParaRPr lang="ru-RU"/>
        </a:p>
      </dgm:t>
    </dgm:pt>
    <dgm:pt modelId="{B40088DC-5686-43BE-B227-532272575005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               </a:t>
          </a:r>
          <a:r>
            <a:rPr lang="uk-UA" sz="1200" b="1" noProof="0" dirty="0" smtClean="0">
              <a:solidFill>
                <a:schemeClr val="tx1"/>
              </a:solidFill>
            </a:rPr>
            <a:t>Зробіть графік розміщення публікацій мінімум на два місяці вперед. Одна публікація в тиждень - достатньо для початківців. Зробити більше ви завжди встигнете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9BBD4FB5-C35A-4A99-A416-1845C518BCE7}" type="parTrans" cxnId="{EB46257C-FDE3-427E-8192-EE88C2C635E7}">
      <dgm:prSet/>
      <dgm:spPr/>
      <dgm:t>
        <a:bodyPr/>
        <a:lstStyle/>
        <a:p>
          <a:endParaRPr lang="ru-RU"/>
        </a:p>
      </dgm:t>
    </dgm:pt>
    <dgm:pt modelId="{978E8FD3-2E8B-48F6-8A64-D0F1F69CE3C2}" type="sibTrans" cxnId="{EB46257C-FDE3-427E-8192-EE88C2C635E7}">
      <dgm:prSet/>
      <dgm:spPr/>
      <dgm:t>
        <a:bodyPr/>
        <a:lstStyle/>
        <a:p>
          <a:endParaRPr lang="ru-RU"/>
        </a:p>
      </dgm:t>
    </dgm:pt>
    <dgm:pt modelId="{E10AC2D3-2C78-4D58-A87E-3B2A33FD0D16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            </a:t>
          </a:r>
          <a:r>
            <a:rPr lang="uk-UA" sz="1200" b="1" noProof="0" dirty="0" smtClean="0">
              <a:solidFill>
                <a:schemeClr val="tx1"/>
              </a:solidFill>
            </a:rPr>
            <a:t>Доберіть інформацію для наповнення сторінки на перші два-три тижні її функціонування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59BDCC97-25F2-46C0-9B62-A769FFD68F14}" type="parTrans" cxnId="{A929A040-53BC-4C50-B4C0-87E6E96045D6}">
      <dgm:prSet/>
      <dgm:spPr/>
      <dgm:t>
        <a:bodyPr/>
        <a:lstStyle/>
        <a:p>
          <a:endParaRPr lang="ru-RU"/>
        </a:p>
      </dgm:t>
    </dgm:pt>
    <dgm:pt modelId="{51DB477D-9B53-449B-95D6-9DC41CF1E63A}" type="sibTrans" cxnId="{A929A040-53BC-4C50-B4C0-87E6E96045D6}">
      <dgm:prSet/>
      <dgm:spPr/>
      <dgm:t>
        <a:bodyPr/>
        <a:lstStyle/>
        <a:p>
          <a:endParaRPr lang="ru-RU"/>
        </a:p>
      </dgm:t>
    </dgm:pt>
    <dgm:pt modelId="{FB0EDF2D-EBFB-4797-917C-BAE233F005C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                  Думайте, як репортер. </a:t>
          </a:r>
          <a:r>
            <a:rPr lang="uk-UA" sz="1200" b="1" noProof="0" dirty="0" smtClean="0">
              <a:solidFill>
                <a:schemeClr val="tx1"/>
              </a:solidFill>
            </a:rPr>
            <a:t>Шукайте найцікавіші теми та ідеї, що стосуються роботи бібліотеки. Діліться цією інформацією з користувачами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75EEE74A-AD46-496C-AF32-380F3E787540}" type="parTrans" cxnId="{F8F06144-1149-4D7B-AC0F-4CF88E55AA89}">
      <dgm:prSet/>
      <dgm:spPr/>
      <dgm:t>
        <a:bodyPr/>
        <a:lstStyle/>
        <a:p>
          <a:endParaRPr lang="ru-RU"/>
        </a:p>
      </dgm:t>
    </dgm:pt>
    <dgm:pt modelId="{773F93ED-E666-4A1E-9DCB-21F138DA67B3}" type="sibTrans" cxnId="{F8F06144-1149-4D7B-AC0F-4CF88E55AA89}">
      <dgm:prSet/>
      <dgm:spPr/>
      <dgm:t>
        <a:bodyPr/>
        <a:lstStyle/>
        <a:p>
          <a:endParaRPr lang="ru-RU"/>
        </a:p>
      </dgm:t>
    </dgm:pt>
    <dgm:pt modelId="{B69FF101-4660-4296-9C3A-015C35E34578}">
      <dgm:prSet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Не забувайте, що контент в соціальних медіа - це привід для бесіди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33E4FAC3-6CFA-4D5F-8E14-24F38D898EF8}" type="parTrans" cxnId="{F5132854-E18E-4181-87DD-646EC585697D}">
      <dgm:prSet/>
      <dgm:spPr/>
      <dgm:t>
        <a:bodyPr/>
        <a:lstStyle/>
        <a:p>
          <a:endParaRPr lang="ru-RU"/>
        </a:p>
      </dgm:t>
    </dgm:pt>
    <dgm:pt modelId="{D68B7A57-6780-48D8-B62C-80604ACE61E2}" type="sibTrans" cxnId="{F5132854-E18E-4181-87DD-646EC585697D}">
      <dgm:prSet/>
      <dgm:spPr/>
      <dgm:t>
        <a:bodyPr/>
        <a:lstStyle/>
        <a:p>
          <a:endParaRPr lang="ru-RU"/>
        </a:p>
      </dgm:t>
    </dgm:pt>
    <dgm:pt modelId="{F3A41AB5-8A6F-43A2-A6AF-D18F733E0D92}">
      <dgm:prSet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Намагайтеся створювати тексти, які передбачають дискусії в коментарях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EE0B7BA4-A376-4821-BC70-D0AABFA17369}" type="parTrans" cxnId="{0447ED09-1673-48DB-94AC-122F2F57EE0E}">
      <dgm:prSet/>
      <dgm:spPr/>
      <dgm:t>
        <a:bodyPr/>
        <a:lstStyle/>
        <a:p>
          <a:endParaRPr lang="ru-RU"/>
        </a:p>
      </dgm:t>
    </dgm:pt>
    <dgm:pt modelId="{BE94604A-3553-4B97-B5BB-96065DEE4790}" type="sibTrans" cxnId="{0447ED09-1673-48DB-94AC-122F2F57EE0E}">
      <dgm:prSet/>
      <dgm:spPr/>
      <dgm:t>
        <a:bodyPr/>
        <a:lstStyle/>
        <a:p>
          <a:endParaRPr lang="ru-RU"/>
        </a:p>
      </dgm:t>
    </dgm:pt>
    <dgm:pt modelId="{4B424D97-1862-482B-AA7F-DD29CFBEA3B7}">
      <dgm:prSet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                   Пишіть ясно і просто, щоб було легко розібратися недосвідченому читачеві. Роз'яснюйте все, що потрібно і можна роз'яснити і пояснити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524CBE09-1433-4136-9FDF-EC52E9192502}" type="parTrans" cxnId="{DDB801EB-D6EF-486D-82B6-962A6D3B014D}">
      <dgm:prSet/>
      <dgm:spPr/>
      <dgm:t>
        <a:bodyPr/>
        <a:lstStyle/>
        <a:p>
          <a:endParaRPr lang="ru-RU"/>
        </a:p>
      </dgm:t>
    </dgm:pt>
    <dgm:pt modelId="{A3BBA443-0050-4917-9C3C-D2DC33FC9245}" type="sibTrans" cxnId="{DDB801EB-D6EF-486D-82B6-962A6D3B014D}">
      <dgm:prSet/>
      <dgm:spPr/>
      <dgm:t>
        <a:bodyPr/>
        <a:lstStyle/>
        <a:p>
          <a:endParaRPr lang="ru-RU"/>
        </a:p>
      </dgm:t>
    </dgm:pt>
    <dgm:pt modelId="{8B5B1204-1C34-4238-BC9A-DF9B3E1665BF}">
      <dgm:prSet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Додайте на ваш сайт кнопки соціальних медіа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5ACBBC00-0ECC-4B93-AC7D-603055836873}" type="parTrans" cxnId="{E2C38506-0E6F-432D-9950-22B3CFBE0DEF}">
      <dgm:prSet/>
      <dgm:spPr/>
      <dgm:t>
        <a:bodyPr/>
        <a:lstStyle/>
        <a:p>
          <a:endParaRPr lang="ru-RU"/>
        </a:p>
      </dgm:t>
    </dgm:pt>
    <dgm:pt modelId="{7962E59C-BABA-4798-9176-E97E251ED9B5}" type="sibTrans" cxnId="{E2C38506-0E6F-432D-9950-22B3CFBE0DEF}">
      <dgm:prSet/>
      <dgm:spPr/>
      <dgm:t>
        <a:bodyPr/>
        <a:lstStyle/>
        <a:p>
          <a:endParaRPr lang="ru-RU"/>
        </a:p>
      </dgm:t>
    </dgm:pt>
    <dgm:pt modelId="{C1DD8206-E96D-4A1F-B412-F9A7EE4015CC}">
      <dgm:prSet custT="1"/>
      <dgm:spPr/>
      <dgm:t>
        <a:bodyPr/>
        <a:lstStyle/>
        <a:p>
          <a:r>
            <a:rPr lang="uk-UA" sz="1200" b="1" noProof="0" dirty="0" smtClean="0">
              <a:solidFill>
                <a:schemeClr val="tx1"/>
              </a:solidFill>
            </a:rPr>
            <a:t>                З'єднайте вашу сторінку і ваш сайт (поставте посилання один на одного ) </a:t>
          </a:r>
          <a:endParaRPr lang="uk-UA" sz="1200" b="1" noProof="0" dirty="0">
            <a:solidFill>
              <a:schemeClr val="tx1"/>
            </a:solidFill>
          </a:endParaRPr>
        </a:p>
      </dgm:t>
    </dgm:pt>
    <dgm:pt modelId="{414F70AE-1CF8-427C-A319-0AE61002C072}" type="parTrans" cxnId="{6D1BB7C1-31CC-4525-B180-11E2E707CBE1}">
      <dgm:prSet/>
      <dgm:spPr/>
      <dgm:t>
        <a:bodyPr/>
        <a:lstStyle/>
        <a:p>
          <a:endParaRPr lang="ru-RU"/>
        </a:p>
      </dgm:t>
    </dgm:pt>
    <dgm:pt modelId="{F374F950-6A8B-47EB-95BE-75AD6ECB502C}" type="sibTrans" cxnId="{6D1BB7C1-31CC-4525-B180-11E2E707CBE1}">
      <dgm:prSet/>
      <dgm:spPr/>
      <dgm:t>
        <a:bodyPr/>
        <a:lstStyle/>
        <a:p>
          <a:endParaRPr lang="ru-RU"/>
        </a:p>
      </dgm:t>
    </dgm:pt>
    <dgm:pt modelId="{5390EBCD-42F8-43E3-B312-78130D711BAC}" type="pres">
      <dgm:prSet presAssocID="{FC5C1F11-873C-4CC1-86BB-65B80DAE90D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D3C384-51A3-4440-A3A1-C345148E648D}" type="pres">
      <dgm:prSet presAssocID="{4AD1E6D4-BDB3-4590-9BFA-94AB5BB70969}" presName="composite" presStyleCnt="0"/>
      <dgm:spPr/>
      <dgm:t>
        <a:bodyPr/>
        <a:lstStyle/>
        <a:p>
          <a:endParaRPr lang="ru-RU"/>
        </a:p>
      </dgm:t>
    </dgm:pt>
    <dgm:pt modelId="{AC9B5FA5-9C45-454B-9F05-9DEF13DCEBC1}" type="pres">
      <dgm:prSet presAssocID="{4AD1E6D4-BDB3-4590-9BFA-94AB5BB70969}" presName="imgShp" presStyleLbl="fgImgPlace1" presStyleIdx="0" presStyleCnt="10" custLinFactX="-30843" custLinFactNeighborX="-100000"/>
      <dgm:spPr/>
      <dgm:t>
        <a:bodyPr/>
        <a:lstStyle/>
        <a:p>
          <a:endParaRPr lang="ru-RU"/>
        </a:p>
      </dgm:t>
    </dgm:pt>
    <dgm:pt modelId="{67B8D517-0473-4558-A257-AD173845B864}" type="pres">
      <dgm:prSet presAssocID="{4AD1E6D4-BDB3-4590-9BFA-94AB5BB70969}" presName="txShp" presStyleLbl="node1" presStyleIdx="0" presStyleCnt="10" custScaleX="146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4B71C-D360-4E80-89DE-AAC8C4B47F9C}" type="pres">
      <dgm:prSet presAssocID="{F3A40144-7A12-4720-A962-B02E5A648C15}" presName="spacing" presStyleCnt="0"/>
      <dgm:spPr/>
      <dgm:t>
        <a:bodyPr/>
        <a:lstStyle/>
        <a:p>
          <a:endParaRPr lang="ru-RU"/>
        </a:p>
      </dgm:t>
    </dgm:pt>
    <dgm:pt modelId="{A9C560E9-6862-4EEC-80F3-0E0984FDBABA}" type="pres">
      <dgm:prSet presAssocID="{BD151651-E9FD-4E5B-8893-1B8E8368F603}" presName="composite" presStyleCnt="0"/>
      <dgm:spPr/>
      <dgm:t>
        <a:bodyPr/>
        <a:lstStyle/>
        <a:p>
          <a:endParaRPr lang="ru-RU"/>
        </a:p>
      </dgm:t>
    </dgm:pt>
    <dgm:pt modelId="{D3A3AA2A-31FD-483F-9403-D832E919EDB9}" type="pres">
      <dgm:prSet presAssocID="{BD151651-E9FD-4E5B-8893-1B8E8368F603}" presName="imgShp" presStyleLbl="fgImgPlace1" presStyleIdx="1" presStyleCnt="10" custLinFactX="-37074" custLinFactNeighborX="-100000" custLinFactNeighborY="-2077"/>
      <dgm:spPr/>
      <dgm:t>
        <a:bodyPr/>
        <a:lstStyle/>
        <a:p>
          <a:endParaRPr lang="ru-RU"/>
        </a:p>
      </dgm:t>
    </dgm:pt>
    <dgm:pt modelId="{7E431EDD-F64F-41A8-B1F3-41CB6C0D56DA}" type="pres">
      <dgm:prSet presAssocID="{BD151651-E9FD-4E5B-8893-1B8E8368F603}" presName="txShp" presStyleLbl="node1" presStyleIdx="1" presStyleCnt="10" custScaleX="148053" custScaleY="18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3DE5D-59DB-4D3D-8DED-79CCD8EBF5D5}" type="pres">
      <dgm:prSet presAssocID="{45D7D4F8-B6C5-496D-852A-DE2A18F063F8}" presName="spacing" presStyleCnt="0"/>
      <dgm:spPr/>
      <dgm:t>
        <a:bodyPr/>
        <a:lstStyle/>
        <a:p>
          <a:endParaRPr lang="ru-RU"/>
        </a:p>
      </dgm:t>
    </dgm:pt>
    <dgm:pt modelId="{DBE3E13F-8DF2-4C82-BFC8-BBABEB9D26C8}" type="pres">
      <dgm:prSet presAssocID="{B40088DC-5686-43BE-B227-532272575005}" presName="composite" presStyleCnt="0"/>
      <dgm:spPr/>
      <dgm:t>
        <a:bodyPr/>
        <a:lstStyle/>
        <a:p>
          <a:endParaRPr lang="ru-RU"/>
        </a:p>
      </dgm:t>
    </dgm:pt>
    <dgm:pt modelId="{BE2255D8-A253-4238-93A0-B6758B03B775}" type="pres">
      <dgm:prSet presAssocID="{B40088DC-5686-43BE-B227-532272575005}" presName="imgShp" presStyleLbl="fgImgPlace1" presStyleIdx="2" presStyleCnt="10" custLinFactX="-37074" custLinFactNeighborX="-100000" custLinFactNeighborY="2077"/>
      <dgm:spPr/>
      <dgm:t>
        <a:bodyPr/>
        <a:lstStyle/>
        <a:p>
          <a:endParaRPr lang="ru-RU"/>
        </a:p>
      </dgm:t>
    </dgm:pt>
    <dgm:pt modelId="{012B030C-B22A-4923-8769-BADB4190A39C}" type="pres">
      <dgm:prSet presAssocID="{B40088DC-5686-43BE-B227-532272575005}" presName="txShp" presStyleLbl="node1" presStyleIdx="2" presStyleCnt="10" custScaleX="14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567B2-E6FA-4CB5-BB69-1C861453D5FC}" type="pres">
      <dgm:prSet presAssocID="{978E8FD3-2E8B-48F6-8A64-D0F1F69CE3C2}" presName="spacing" presStyleCnt="0"/>
      <dgm:spPr/>
      <dgm:t>
        <a:bodyPr/>
        <a:lstStyle/>
        <a:p>
          <a:endParaRPr lang="ru-RU"/>
        </a:p>
      </dgm:t>
    </dgm:pt>
    <dgm:pt modelId="{F9D9F29F-AAF4-4BD9-A9EC-B4343E7AF223}" type="pres">
      <dgm:prSet presAssocID="{E10AC2D3-2C78-4D58-A87E-3B2A33FD0D16}" presName="composite" presStyleCnt="0"/>
      <dgm:spPr/>
      <dgm:t>
        <a:bodyPr/>
        <a:lstStyle/>
        <a:p>
          <a:endParaRPr lang="ru-RU"/>
        </a:p>
      </dgm:t>
    </dgm:pt>
    <dgm:pt modelId="{2451A882-E417-4A5F-8D07-0214C72F8B52}" type="pres">
      <dgm:prSet presAssocID="{E10AC2D3-2C78-4D58-A87E-3B2A33FD0D16}" presName="imgShp" presStyleLbl="fgImgPlace1" presStyleIdx="3" presStyleCnt="10" custLinFactX="-32920" custLinFactNeighborX="-100000"/>
      <dgm:spPr/>
      <dgm:t>
        <a:bodyPr/>
        <a:lstStyle/>
        <a:p>
          <a:endParaRPr lang="ru-RU"/>
        </a:p>
      </dgm:t>
    </dgm:pt>
    <dgm:pt modelId="{67473679-8955-4180-BE09-3AD93D34B704}" type="pres">
      <dgm:prSet presAssocID="{E10AC2D3-2C78-4D58-A87E-3B2A33FD0D16}" presName="txShp" presStyleLbl="node1" presStyleIdx="3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033B2-E2AB-4683-8A8D-487815996E68}" type="pres">
      <dgm:prSet presAssocID="{51DB477D-9B53-449B-95D6-9DC41CF1E63A}" presName="spacing" presStyleCnt="0"/>
      <dgm:spPr/>
      <dgm:t>
        <a:bodyPr/>
        <a:lstStyle/>
        <a:p>
          <a:endParaRPr lang="ru-RU"/>
        </a:p>
      </dgm:t>
    </dgm:pt>
    <dgm:pt modelId="{AD28218D-46F2-4D54-ACA6-908DD3C8C480}" type="pres">
      <dgm:prSet presAssocID="{FB0EDF2D-EBFB-4797-917C-BAE233F005CD}" presName="composite" presStyleCnt="0"/>
      <dgm:spPr/>
      <dgm:t>
        <a:bodyPr/>
        <a:lstStyle/>
        <a:p>
          <a:endParaRPr lang="ru-RU"/>
        </a:p>
      </dgm:t>
    </dgm:pt>
    <dgm:pt modelId="{FB494E37-528A-40C6-817B-4E0A4331CF8D}" type="pres">
      <dgm:prSet presAssocID="{FB0EDF2D-EBFB-4797-917C-BAE233F005CD}" presName="imgShp" presStyleLbl="fgImgPlace1" presStyleIdx="4" presStyleCnt="10" custLinFactX="-41228" custLinFactNeighborX="-100000"/>
      <dgm:spPr/>
      <dgm:t>
        <a:bodyPr/>
        <a:lstStyle/>
        <a:p>
          <a:endParaRPr lang="ru-RU"/>
        </a:p>
      </dgm:t>
    </dgm:pt>
    <dgm:pt modelId="{AF9C0B82-4D4E-4C34-9B90-E9BC8205B41D}" type="pres">
      <dgm:prSet presAssocID="{FB0EDF2D-EBFB-4797-917C-BAE233F005CD}" presName="txShp" presStyleLbl="node1" presStyleIdx="4" presStyleCnt="10" custScaleX="14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3008B-5BCC-4B2B-9E20-12F6B3A9357C}" type="pres">
      <dgm:prSet presAssocID="{773F93ED-E666-4A1E-9DCB-21F138DA67B3}" presName="spacing" presStyleCnt="0"/>
      <dgm:spPr/>
      <dgm:t>
        <a:bodyPr/>
        <a:lstStyle/>
        <a:p>
          <a:endParaRPr lang="ru-RU"/>
        </a:p>
      </dgm:t>
    </dgm:pt>
    <dgm:pt modelId="{81E27442-AFEE-4BA5-97E1-A9AC5CD920B8}" type="pres">
      <dgm:prSet presAssocID="{B69FF101-4660-4296-9C3A-015C35E34578}" presName="composite" presStyleCnt="0"/>
      <dgm:spPr/>
      <dgm:t>
        <a:bodyPr/>
        <a:lstStyle/>
        <a:p>
          <a:endParaRPr lang="ru-RU"/>
        </a:p>
      </dgm:t>
    </dgm:pt>
    <dgm:pt modelId="{E4280687-3EF3-448E-9685-751525BCD25F}" type="pres">
      <dgm:prSet presAssocID="{B69FF101-4660-4296-9C3A-015C35E34578}" presName="imgShp" presStyleLbl="fgImgPlace1" presStyleIdx="5" presStyleCnt="10" custLinFactX="-39151" custLinFactNeighborX="-100000" custLinFactNeighborY="-2077"/>
      <dgm:spPr/>
      <dgm:t>
        <a:bodyPr/>
        <a:lstStyle/>
        <a:p>
          <a:endParaRPr lang="ru-RU"/>
        </a:p>
      </dgm:t>
    </dgm:pt>
    <dgm:pt modelId="{FB1A1B96-7313-4087-984A-932DB7F882A8}" type="pres">
      <dgm:prSet presAssocID="{B69FF101-4660-4296-9C3A-015C35E34578}" presName="txShp" presStyleLbl="node1" presStyleIdx="5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7F198-EF9F-47A3-8561-16C376F18747}" type="pres">
      <dgm:prSet presAssocID="{D68B7A57-6780-48D8-B62C-80604ACE61E2}" presName="spacing" presStyleCnt="0"/>
      <dgm:spPr/>
      <dgm:t>
        <a:bodyPr/>
        <a:lstStyle/>
        <a:p>
          <a:endParaRPr lang="ru-RU"/>
        </a:p>
      </dgm:t>
    </dgm:pt>
    <dgm:pt modelId="{A05DD918-D111-4CCE-95B0-87F8F12AD8EA}" type="pres">
      <dgm:prSet presAssocID="{F3A41AB5-8A6F-43A2-A6AF-D18F733E0D92}" presName="composite" presStyleCnt="0"/>
      <dgm:spPr/>
      <dgm:t>
        <a:bodyPr/>
        <a:lstStyle/>
        <a:p>
          <a:endParaRPr lang="ru-RU"/>
        </a:p>
      </dgm:t>
    </dgm:pt>
    <dgm:pt modelId="{941380A2-4497-4655-928E-3EEEDDA44261}" type="pres">
      <dgm:prSet presAssocID="{F3A41AB5-8A6F-43A2-A6AF-D18F733E0D92}" presName="imgShp" presStyleLbl="fgImgPlace1" presStyleIdx="6" presStyleCnt="10" custLinFactX="-30844" custLinFactNeighborX="-100000" custLinFactNeighborY="8307"/>
      <dgm:spPr/>
      <dgm:t>
        <a:bodyPr/>
        <a:lstStyle/>
        <a:p>
          <a:endParaRPr lang="ru-RU"/>
        </a:p>
      </dgm:t>
    </dgm:pt>
    <dgm:pt modelId="{B253D62B-626C-4090-A375-25A1262D23B2}" type="pres">
      <dgm:prSet presAssocID="{F3A41AB5-8A6F-43A2-A6AF-D18F733E0D92}" presName="txShp" presStyleLbl="node1" presStyleIdx="6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E15C4-FC00-40F5-BB13-53783F0D5963}" type="pres">
      <dgm:prSet presAssocID="{BE94604A-3553-4B97-B5BB-96065DEE4790}" presName="spacing" presStyleCnt="0"/>
      <dgm:spPr/>
      <dgm:t>
        <a:bodyPr/>
        <a:lstStyle/>
        <a:p>
          <a:endParaRPr lang="ru-RU"/>
        </a:p>
      </dgm:t>
    </dgm:pt>
    <dgm:pt modelId="{8FEC8E6B-009D-4B8F-A672-8990C7D24339}" type="pres">
      <dgm:prSet presAssocID="{4B424D97-1862-482B-AA7F-DD29CFBEA3B7}" presName="composite" presStyleCnt="0"/>
      <dgm:spPr/>
      <dgm:t>
        <a:bodyPr/>
        <a:lstStyle/>
        <a:p>
          <a:endParaRPr lang="ru-RU"/>
        </a:p>
      </dgm:t>
    </dgm:pt>
    <dgm:pt modelId="{7D4DDD3C-81D9-4B30-B6FF-00E3B60412A2}" type="pres">
      <dgm:prSet presAssocID="{4B424D97-1862-482B-AA7F-DD29CFBEA3B7}" presName="imgShp" presStyleLbl="fgImgPlace1" presStyleIdx="7" presStyleCnt="10" custLinFactX="-34997" custLinFactNeighborX="-100000" custLinFactNeighborY="4154"/>
      <dgm:spPr/>
      <dgm:t>
        <a:bodyPr/>
        <a:lstStyle/>
        <a:p>
          <a:endParaRPr lang="ru-RU"/>
        </a:p>
      </dgm:t>
    </dgm:pt>
    <dgm:pt modelId="{31786371-116E-47A5-9D82-49D1711F0759}" type="pres">
      <dgm:prSet presAssocID="{4B424D97-1862-482B-AA7F-DD29CFBEA3B7}" presName="txShp" presStyleLbl="node1" presStyleIdx="7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B9F4B-213E-4E73-807E-DD27BABF8622}" type="pres">
      <dgm:prSet presAssocID="{A3BBA443-0050-4917-9C3C-D2DC33FC9245}" presName="spacing" presStyleCnt="0"/>
      <dgm:spPr/>
      <dgm:t>
        <a:bodyPr/>
        <a:lstStyle/>
        <a:p>
          <a:endParaRPr lang="ru-RU"/>
        </a:p>
      </dgm:t>
    </dgm:pt>
    <dgm:pt modelId="{C54FF6C2-C1D6-439C-835F-6B4F4558F392}" type="pres">
      <dgm:prSet presAssocID="{8B5B1204-1C34-4238-BC9A-DF9B3E1665BF}" presName="composite" presStyleCnt="0"/>
      <dgm:spPr/>
      <dgm:t>
        <a:bodyPr/>
        <a:lstStyle/>
        <a:p>
          <a:endParaRPr lang="ru-RU"/>
        </a:p>
      </dgm:t>
    </dgm:pt>
    <dgm:pt modelId="{74AFFA55-02BE-4192-9A4D-1DF5C8F2CBCB}" type="pres">
      <dgm:prSet presAssocID="{8B5B1204-1C34-4238-BC9A-DF9B3E1665BF}" presName="imgShp" presStyleLbl="fgImgPlace1" presStyleIdx="8" presStyleCnt="10" custLinFactX="-32920" custLinFactNeighborX="-100000" custLinFactNeighborY="8307"/>
      <dgm:spPr/>
      <dgm:t>
        <a:bodyPr/>
        <a:lstStyle/>
        <a:p>
          <a:endParaRPr lang="ru-RU"/>
        </a:p>
      </dgm:t>
    </dgm:pt>
    <dgm:pt modelId="{31B48E3E-03F3-4772-885B-5BFABD7EE7A2}" type="pres">
      <dgm:prSet presAssocID="{8B5B1204-1C34-4238-BC9A-DF9B3E1665BF}" presName="txShp" presStyleLbl="node1" presStyleIdx="8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F1BE82-37F4-454F-A653-7FDA0D0464FA}" type="pres">
      <dgm:prSet presAssocID="{7962E59C-BABA-4798-9176-E97E251ED9B5}" presName="spacing" presStyleCnt="0"/>
      <dgm:spPr/>
      <dgm:t>
        <a:bodyPr/>
        <a:lstStyle/>
        <a:p>
          <a:endParaRPr lang="ru-RU"/>
        </a:p>
      </dgm:t>
    </dgm:pt>
    <dgm:pt modelId="{804BC7C3-33B8-4762-85DB-BC0141CA75C9}" type="pres">
      <dgm:prSet presAssocID="{C1DD8206-E96D-4A1F-B412-F9A7EE4015CC}" presName="composite" presStyleCnt="0"/>
      <dgm:spPr/>
      <dgm:t>
        <a:bodyPr/>
        <a:lstStyle/>
        <a:p>
          <a:endParaRPr lang="ru-RU"/>
        </a:p>
      </dgm:t>
    </dgm:pt>
    <dgm:pt modelId="{81B4A292-6FDF-4FAE-A554-C6E09CF50F37}" type="pres">
      <dgm:prSet presAssocID="{C1DD8206-E96D-4A1F-B412-F9A7EE4015CC}" presName="imgShp" presStyleLbl="fgImgPlace1" presStyleIdx="9" presStyleCnt="10" custLinFactX="-30843" custLinFactNeighborX="-100000"/>
      <dgm:spPr/>
      <dgm:t>
        <a:bodyPr/>
        <a:lstStyle/>
        <a:p>
          <a:endParaRPr lang="ru-RU"/>
        </a:p>
      </dgm:t>
    </dgm:pt>
    <dgm:pt modelId="{9D70EF58-F414-4E51-9BC8-A0CDFADA6287}" type="pres">
      <dgm:prSet presAssocID="{C1DD8206-E96D-4A1F-B412-F9A7EE4015CC}" presName="txShp" presStyleLbl="node1" presStyleIdx="9" presStyleCnt="10" custScaleX="146810" custLinFactNeighborX="581" custLinFactNeighborY="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BB7C1-31CC-4525-B180-11E2E707CBE1}" srcId="{FC5C1F11-873C-4CC1-86BB-65B80DAE90D7}" destId="{C1DD8206-E96D-4A1F-B412-F9A7EE4015CC}" srcOrd="9" destOrd="0" parTransId="{414F70AE-1CF8-427C-A319-0AE61002C072}" sibTransId="{F374F950-6A8B-47EB-95BE-75AD6ECB502C}"/>
    <dgm:cxn modelId="{6CED94B5-AE2D-4F8D-AF9F-8B9EDD8DF725}" type="presOf" srcId="{B69FF101-4660-4296-9C3A-015C35E34578}" destId="{FB1A1B96-7313-4087-984A-932DB7F882A8}" srcOrd="0" destOrd="0" presId="urn:microsoft.com/office/officeart/2005/8/layout/vList3"/>
    <dgm:cxn modelId="{F5132854-E18E-4181-87DD-646EC585697D}" srcId="{FC5C1F11-873C-4CC1-86BB-65B80DAE90D7}" destId="{B69FF101-4660-4296-9C3A-015C35E34578}" srcOrd="5" destOrd="0" parTransId="{33E4FAC3-6CFA-4D5F-8E14-24F38D898EF8}" sibTransId="{D68B7A57-6780-48D8-B62C-80604ACE61E2}"/>
    <dgm:cxn modelId="{0447ED09-1673-48DB-94AC-122F2F57EE0E}" srcId="{FC5C1F11-873C-4CC1-86BB-65B80DAE90D7}" destId="{F3A41AB5-8A6F-43A2-A6AF-D18F733E0D92}" srcOrd="6" destOrd="0" parTransId="{EE0B7BA4-A376-4821-BC70-D0AABFA17369}" sibTransId="{BE94604A-3553-4B97-B5BB-96065DEE4790}"/>
    <dgm:cxn modelId="{816FBD7E-8C39-4AF6-B11B-1E1F254F12E9}" type="presOf" srcId="{E10AC2D3-2C78-4D58-A87E-3B2A33FD0D16}" destId="{67473679-8955-4180-BE09-3AD93D34B704}" srcOrd="0" destOrd="0" presId="urn:microsoft.com/office/officeart/2005/8/layout/vList3"/>
    <dgm:cxn modelId="{F8F06144-1149-4D7B-AC0F-4CF88E55AA89}" srcId="{FC5C1F11-873C-4CC1-86BB-65B80DAE90D7}" destId="{FB0EDF2D-EBFB-4797-917C-BAE233F005CD}" srcOrd="4" destOrd="0" parTransId="{75EEE74A-AD46-496C-AF32-380F3E787540}" sibTransId="{773F93ED-E666-4A1E-9DCB-21F138DA67B3}"/>
    <dgm:cxn modelId="{E2C38506-0E6F-432D-9950-22B3CFBE0DEF}" srcId="{FC5C1F11-873C-4CC1-86BB-65B80DAE90D7}" destId="{8B5B1204-1C34-4238-BC9A-DF9B3E1665BF}" srcOrd="8" destOrd="0" parTransId="{5ACBBC00-0ECC-4B93-AC7D-603055836873}" sibTransId="{7962E59C-BABA-4798-9176-E97E251ED9B5}"/>
    <dgm:cxn modelId="{BA1EE8E9-0B1D-4CA1-A23C-7C256C8A5F4E}" srcId="{FC5C1F11-873C-4CC1-86BB-65B80DAE90D7}" destId="{BD151651-E9FD-4E5B-8893-1B8E8368F603}" srcOrd="1" destOrd="0" parTransId="{E5ECE96E-28CE-464C-B140-4C30120D7359}" sibTransId="{45D7D4F8-B6C5-496D-852A-DE2A18F063F8}"/>
    <dgm:cxn modelId="{DD3047A1-9857-4EC2-A9C4-2701A8571F07}" srcId="{FC5C1F11-873C-4CC1-86BB-65B80DAE90D7}" destId="{4AD1E6D4-BDB3-4590-9BFA-94AB5BB70969}" srcOrd="0" destOrd="0" parTransId="{05DC74C4-80E7-450C-B52B-FABDC6912453}" sibTransId="{F3A40144-7A12-4720-A962-B02E5A648C15}"/>
    <dgm:cxn modelId="{6C270758-F35A-431B-9213-3E5346BFF837}" type="presOf" srcId="{F3A41AB5-8A6F-43A2-A6AF-D18F733E0D92}" destId="{B253D62B-626C-4090-A375-25A1262D23B2}" srcOrd="0" destOrd="0" presId="urn:microsoft.com/office/officeart/2005/8/layout/vList3"/>
    <dgm:cxn modelId="{A862F79C-7B5E-400E-B5C9-836DAE5B9653}" type="presOf" srcId="{FC5C1F11-873C-4CC1-86BB-65B80DAE90D7}" destId="{5390EBCD-42F8-43E3-B312-78130D711BAC}" srcOrd="0" destOrd="0" presId="urn:microsoft.com/office/officeart/2005/8/layout/vList3"/>
    <dgm:cxn modelId="{21214AB7-EBDD-441D-A5C4-DAEAC90F5C3F}" type="presOf" srcId="{4AD1E6D4-BDB3-4590-9BFA-94AB5BB70969}" destId="{67B8D517-0473-4558-A257-AD173845B864}" srcOrd="0" destOrd="0" presId="urn:microsoft.com/office/officeart/2005/8/layout/vList3"/>
    <dgm:cxn modelId="{A929A040-53BC-4C50-B4C0-87E6E96045D6}" srcId="{FC5C1F11-873C-4CC1-86BB-65B80DAE90D7}" destId="{E10AC2D3-2C78-4D58-A87E-3B2A33FD0D16}" srcOrd="3" destOrd="0" parTransId="{59BDCC97-25F2-46C0-9B62-A769FFD68F14}" sibTransId="{51DB477D-9B53-449B-95D6-9DC41CF1E63A}"/>
    <dgm:cxn modelId="{EB46257C-FDE3-427E-8192-EE88C2C635E7}" srcId="{FC5C1F11-873C-4CC1-86BB-65B80DAE90D7}" destId="{B40088DC-5686-43BE-B227-532272575005}" srcOrd="2" destOrd="0" parTransId="{9BBD4FB5-C35A-4A99-A416-1845C518BCE7}" sibTransId="{978E8FD3-2E8B-48F6-8A64-D0F1F69CE3C2}"/>
    <dgm:cxn modelId="{006D9E83-BB41-4972-A83C-73D38BCD67F6}" type="presOf" srcId="{8B5B1204-1C34-4238-BC9A-DF9B3E1665BF}" destId="{31B48E3E-03F3-4772-885B-5BFABD7EE7A2}" srcOrd="0" destOrd="0" presId="urn:microsoft.com/office/officeart/2005/8/layout/vList3"/>
    <dgm:cxn modelId="{2F3346CC-AA43-4633-9D92-D4BE014632C9}" type="presOf" srcId="{C1DD8206-E96D-4A1F-B412-F9A7EE4015CC}" destId="{9D70EF58-F414-4E51-9BC8-A0CDFADA6287}" srcOrd="0" destOrd="0" presId="urn:microsoft.com/office/officeart/2005/8/layout/vList3"/>
    <dgm:cxn modelId="{DDB801EB-D6EF-486D-82B6-962A6D3B014D}" srcId="{FC5C1F11-873C-4CC1-86BB-65B80DAE90D7}" destId="{4B424D97-1862-482B-AA7F-DD29CFBEA3B7}" srcOrd="7" destOrd="0" parTransId="{524CBE09-1433-4136-9FDF-EC52E9192502}" sibTransId="{A3BBA443-0050-4917-9C3C-D2DC33FC9245}"/>
    <dgm:cxn modelId="{3380AEA9-059E-4486-B904-49AED5DF0835}" type="presOf" srcId="{FB0EDF2D-EBFB-4797-917C-BAE233F005CD}" destId="{AF9C0B82-4D4E-4C34-9B90-E9BC8205B41D}" srcOrd="0" destOrd="0" presId="urn:microsoft.com/office/officeart/2005/8/layout/vList3"/>
    <dgm:cxn modelId="{1C0E57AB-D1F0-48A3-B33F-DED32C1D17A9}" type="presOf" srcId="{BD151651-E9FD-4E5B-8893-1B8E8368F603}" destId="{7E431EDD-F64F-41A8-B1F3-41CB6C0D56DA}" srcOrd="0" destOrd="0" presId="urn:microsoft.com/office/officeart/2005/8/layout/vList3"/>
    <dgm:cxn modelId="{3101A57F-A287-401A-BCEE-733D3F8DDF40}" type="presOf" srcId="{B40088DC-5686-43BE-B227-532272575005}" destId="{012B030C-B22A-4923-8769-BADB4190A39C}" srcOrd="0" destOrd="0" presId="urn:microsoft.com/office/officeart/2005/8/layout/vList3"/>
    <dgm:cxn modelId="{C9B59F65-AE09-46BF-A65E-92438904CB03}" type="presOf" srcId="{4B424D97-1862-482B-AA7F-DD29CFBEA3B7}" destId="{31786371-116E-47A5-9D82-49D1711F0759}" srcOrd="0" destOrd="0" presId="urn:microsoft.com/office/officeart/2005/8/layout/vList3"/>
    <dgm:cxn modelId="{E990BA93-5140-4024-88DB-CA1FDB5A7012}" type="presParOf" srcId="{5390EBCD-42F8-43E3-B312-78130D711BAC}" destId="{A6D3C384-51A3-4440-A3A1-C345148E648D}" srcOrd="0" destOrd="0" presId="urn:microsoft.com/office/officeart/2005/8/layout/vList3"/>
    <dgm:cxn modelId="{37B4435A-9E13-4EB6-B57C-872F23AB64C0}" type="presParOf" srcId="{A6D3C384-51A3-4440-A3A1-C345148E648D}" destId="{AC9B5FA5-9C45-454B-9F05-9DEF13DCEBC1}" srcOrd="0" destOrd="0" presId="urn:microsoft.com/office/officeart/2005/8/layout/vList3"/>
    <dgm:cxn modelId="{5BC91458-DD81-4FD5-940E-40776A8D31EE}" type="presParOf" srcId="{A6D3C384-51A3-4440-A3A1-C345148E648D}" destId="{67B8D517-0473-4558-A257-AD173845B864}" srcOrd="1" destOrd="0" presId="urn:microsoft.com/office/officeart/2005/8/layout/vList3"/>
    <dgm:cxn modelId="{12E2A408-063C-4207-BAAD-7C2744F6CE4B}" type="presParOf" srcId="{5390EBCD-42F8-43E3-B312-78130D711BAC}" destId="{1B44B71C-D360-4E80-89DE-AAC8C4B47F9C}" srcOrd="1" destOrd="0" presId="urn:microsoft.com/office/officeart/2005/8/layout/vList3"/>
    <dgm:cxn modelId="{0D34E45F-FA98-489C-92A7-195026FEB10B}" type="presParOf" srcId="{5390EBCD-42F8-43E3-B312-78130D711BAC}" destId="{A9C560E9-6862-4EEC-80F3-0E0984FDBABA}" srcOrd="2" destOrd="0" presId="urn:microsoft.com/office/officeart/2005/8/layout/vList3"/>
    <dgm:cxn modelId="{65D27A85-F966-4776-BF74-93E9B23CB7FD}" type="presParOf" srcId="{A9C560E9-6862-4EEC-80F3-0E0984FDBABA}" destId="{D3A3AA2A-31FD-483F-9403-D832E919EDB9}" srcOrd="0" destOrd="0" presId="urn:microsoft.com/office/officeart/2005/8/layout/vList3"/>
    <dgm:cxn modelId="{B9EF7703-F666-403A-9082-EE2015E55FAF}" type="presParOf" srcId="{A9C560E9-6862-4EEC-80F3-0E0984FDBABA}" destId="{7E431EDD-F64F-41A8-B1F3-41CB6C0D56DA}" srcOrd="1" destOrd="0" presId="urn:microsoft.com/office/officeart/2005/8/layout/vList3"/>
    <dgm:cxn modelId="{BE7AD97B-FBCB-4553-966A-F660DE52F9E1}" type="presParOf" srcId="{5390EBCD-42F8-43E3-B312-78130D711BAC}" destId="{DCA3DE5D-59DB-4D3D-8DED-79CCD8EBF5D5}" srcOrd="3" destOrd="0" presId="urn:microsoft.com/office/officeart/2005/8/layout/vList3"/>
    <dgm:cxn modelId="{90FF9BFB-ADF6-41E0-9DD7-77F2EF6614C1}" type="presParOf" srcId="{5390EBCD-42F8-43E3-B312-78130D711BAC}" destId="{DBE3E13F-8DF2-4C82-BFC8-BBABEB9D26C8}" srcOrd="4" destOrd="0" presId="urn:microsoft.com/office/officeart/2005/8/layout/vList3"/>
    <dgm:cxn modelId="{B62D455C-108E-4CC7-BF67-89AE663F4CEE}" type="presParOf" srcId="{DBE3E13F-8DF2-4C82-BFC8-BBABEB9D26C8}" destId="{BE2255D8-A253-4238-93A0-B6758B03B775}" srcOrd="0" destOrd="0" presId="urn:microsoft.com/office/officeart/2005/8/layout/vList3"/>
    <dgm:cxn modelId="{523721EE-14FB-45FE-9993-930D87E505C3}" type="presParOf" srcId="{DBE3E13F-8DF2-4C82-BFC8-BBABEB9D26C8}" destId="{012B030C-B22A-4923-8769-BADB4190A39C}" srcOrd="1" destOrd="0" presId="urn:microsoft.com/office/officeart/2005/8/layout/vList3"/>
    <dgm:cxn modelId="{570961A8-9372-476C-854A-66E1560EBA0F}" type="presParOf" srcId="{5390EBCD-42F8-43E3-B312-78130D711BAC}" destId="{9E5567B2-E6FA-4CB5-BB69-1C861453D5FC}" srcOrd="5" destOrd="0" presId="urn:microsoft.com/office/officeart/2005/8/layout/vList3"/>
    <dgm:cxn modelId="{6E18CE72-0F05-4DFC-80E7-1752106562E9}" type="presParOf" srcId="{5390EBCD-42F8-43E3-B312-78130D711BAC}" destId="{F9D9F29F-AAF4-4BD9-A9EC-B4343E7AF223}" srcOrd="6" destOrd="0" presId="urn:microsoft.com/office/officeart/2005/8/layout/vList3"/>
    <dgm:cxn modelId="{86F59E9F-2B16-4C87-96DB-427644FF901B}" type="presParOf" srcId="{F9D9F29F-AAF4-4BD9-A9EC-B4343E7AF223}" destId="{2451A882-E417-4A5F-8D07-0214C72F8B52}" srcOrd="0" destOrd="0" presId="urn:microsoft.com/office/officeart/2005/8/layout/vList3"/>
    <dgm:cxn modelId="{803CC086-DC25-424F-80C7-B5AEEE8A4AE4}" type="presParOf" srcId="{F9D9F29F-AAF4-4BD9-A9EC-B4343E7AF223}" destId="{67473679-8955-4180-BE09-3AD93D34B704}" srcOrd="1" destOrd="0" presId="urn:microsoft.com/office/officeart/2005/8/layout/vList3"/>
    <dgm:cxn modelId="{37E826F0-7FB9-43A2-A592-9379EF05C33C}" type="presParOf" srcId="{5390EBCD-42F8-43E3-B312-78130D711BAC}" destId="{D6D033B2-E2AB-4683-8A8D-487815996E68}" srcOrd="7" destOrd="0" presId="urn:microsoft.com/office/officeart/2005/8/layout/vList3"/>
    <dgm:cxn modelId="{CCC5F2D1-8E17-491E-AA62-0B5802FADC22}" type="presParOf" srcId="{5390EBCD-42F8-43E3-B312-78130D711BAC}" destId="{AD28218D-46F2-4D54-ACA6-908DD3C8C480}" srcOrd="8" destOrd="0" presId="urn:microsoft.com/office/officeart/2005/8/layout/vList3"/>
    <dgm:cxn modelId="{9E3C98E2-8A36-4F4F-8EF7-1A1C6D9E7290}" type="presParOf" srcId="{AD28218D-46F2-4D54-ACA6-908DD3C8C480}" destId="{FB494E37-528A-40C6-817B-4E0A4331CF8D}" srcOrd="0" destOrd="0" presId="urn:microsoft.com/office/officeart/2005/8/layout/vList3"/>
    <dgm:cxn modelId="{B03B98AE-BAA7-43C2-80C2-CE101580D310}" type="presParOf" srcId="{AD28218D-46F2-4D54-ACA6-908DD3C8C480}" destId="{AF9C0B82-4D4E-4C34-9B90-E9BC8205B41D}" srcOrd="1" destOrd="0" presId="urn:microsoft.com/office/officeart/2005/8/layout/vList3"/>
    <dgm:cxn modelId="{F3F14541-3BD2-4F9C-AB55-80E1E2BB2309}" type="presParOf" srcId="{5390EBCD-42F8-43E3-B312-78130D711BAC}" destId="{62F3008B-5BCC-4B2B-9E20-12F6B3A9357C}" srcOrd="9" destOrd="0" presId="urn:microsoft.com/office/officeart/2005/8/layout/vList3"/>
    <dgm:cxn modelId="{A8407E6E-8FA3-48E3-8EB2-CC71A2797318}" type="presParOf" srcId="{5390EBCD-42F8-43E3-B312-78130D711BAC}" destId="{81E27442-AFEE-4BA5-97E1-A9AC5CD920B8}" srcOrd="10" destOrd="0" presId="urn:microsoft.com/office/officeart/2005/8/layout/vList3"/>
    <dgm:cxn modelId="{F1A2BF98-7700-4C76-8C28-74D65B75C238}" type="presParOf" srcId="{81E27442-AFEE-4BA5-97E1-A9AC5CD920B8}" destId="{E4280687-3EF3-448E-9685-751525BCD25F}" srcOrd="0" destOrd="0" presId="urn:microsoft.com/office/officeart/2005/8/layout/vList3"/>
    <dgm:cxn modelId="{3B22E1AE-2E0C-4DFF-ACBD-C2ADCC1C275E}" type="presParOf" srcId="{81E27442-AFEE-4BA5-97E1-A9AC5CD920B8}" destId="{FB1A1B96-7313-4087-984A-932DB7F882A8}" srcOrd="1" destOrd="0" presId="urn:microsoft.com/office/officeart/2005/8/layout/vList3"/>
    <dgm:cxn modelId="{C8FB632A-6734-42FC-973D-AF1137436E4E}" type="presParOf" srcId="{5390EBCD-42F8-43E3-B312-78130D711BAC}" destId="{EA57F198-EF9F-47A3-8561-16C376F18747}" srcOrd="11" destOrd="0" presId="urn:microsoft.com/office/officeart/2005/8/layout/vList3"/>
    <dgm:cxn modelId="{5A660724-BFAE-457C-BF1A-8AB4B405E357}" type="presParOf" srcId="{5390EBCD-42F8-43E3-B312-78130D711BAC}" destId="{A05DD918-D111-4CCE-95B0-87F8F12AD8EA}" srcOrd="12" destOrd="0" presId="urn:microsoft.com/office/officeart/2005/8/layout/vList3"/>
    <dgm:cxn modelId="{BBF93045-E268-49F0-A22B-76DDFD2D490F}" type="presParOf" srcId="{A05DD918-D111-4CCE-95B0-87F8F12AD8EA}" destId="{941380A2-4497-4655-928E-3EEEDDA44261}" srcOrd="0" destOrd="0" presId="urn:microsoft.com/office/officeart/2005/8/layout/vList3"/>
    <dgm:cxn modelId="{BCA89842-AD06-4422-81FA-B405D10D5AE8}" type="presParOf" srcId="{A05DD918-D111-4CCE-95B0-87F8F12AD8EA}" destId="{B253D62B-626C-4090-A375-25A1262D23B2}" srcOrd="1" destOrd="0" presId="urn:microsoft.com/office/officeart/2005/8/layout/vList3"/>
    <dgm:cxn modelId="{E645FF4E-A2FF-4400-B2AE-76014810214E}" type="presParOf" srcId="{5390EBCD-42F8-43E3-B312-78130D711BAC}" destId="{CDAE15C4-FC00-40F5-BB13-53783F0D5963}" srcOrd="13" destOrd="0" presId="urn:microsoft.com/office/officeart/2005/8/layout/vList3"/>
    <dgm:cxn modelId="{A87EADDB-1137-4FA9-8C0B-D669C84495D6}" type="presParOf" srcId="{5390EBCD-42F8-43E3-B312-78130D711BAC}" destId="{8FEC8E6B-009D-4B8F-A672-8990C7D24339}" srcOrd="14" destOrd="0" presId="urn:microsoft.com/office/officeart/2005/8/layout/vList3"/>
    <dgm:cxn modelId="{A89077A2-B7CD-4267-809E-D3ACF568EF81}" type="presParOf" srcId="{8FEC8E6B-009D-4B8F-A672-8990C7D24339}" destId="{7D4DDD3C-81D9-4B30-B6FF-00E3B60412A2}" srcOrd="0" destOrd="0" presId="urn:microsoft.com/office/officeart/2005/8/layout/vList3"/>
    <dgm:cxn modelId="{39A61FCC-8D86-43A8-BBB4-0AFE3873C171}" type="presParOf" srcId="{8FEC8E6B-009D-4B8F-A672-8990C7D24339}" destId="{31786371-116E-47A5-9D82-49D1711F0759}" srcOrd="1" destOrd="0" presId="urn:microsoft.com/office/officeart/2005/8/layout/vList3"/>
    <dgm:cxn modelId="{06926B4E-F776-4923-A82C-F09B2F986994}" type="presParOf" srcId="{5390EBCD-42F8-43E3-B312-78130D711BAC}" destId="{49DB9F4B-213E-4E73-807E-DD27BABF8622}" srcOrd="15" destOrd="0" presId="urn:microsoft.com/office/officeart/2005/8/layout/vList3"/>
    <dgm:cxn modelId="{CD2A166B-796F-47A8-A321-8B2F4B86B1E2}" type="presParOf" srcId="{5390EBCD-42F8-43E3-B312-78130D711BAC}" destId="{C54FF6C2-C1D6-439C-835F-6B4F4558F392}" srcOrd="16" destOrd="0" presId="urn:microsoft.com/office/officeart/2005/8/layout/vList3"/>
    <dgm:cxn modelId="{4512B769-861E-44F7-8FCD-F8C2627350C3}" type="presParOf" srcId="{C54FF6C2-C1D6-439C-835F-6B4F4558F392}" destId="{74AFFA55-02BE-4192-9A4D-1DF5C8F2CBCB}" srcOrd="0" destOrd="0" presId="urn:microsoft.com/office/officeart/2005/8/layout/vList3"/>
    <dgm:cxn modelId="{A55EF2ED-BA1D-419D-9D67-E4D023ADC26A}" type="presParOf" srcId="{C54FF6C2-C1D6-439C-835F-6B4F4558F392}" destId="{31B48E3E-03F3-4772-885B-5BFABD7EE7A2}" srcOrd="1" destOrd="0" presId="urn:microsoft.com/office/officeart/2005/8/layout/vList3"/>
    <dgm:cxn modelId="{DD65E479-6439-42E0-BE36-90EA9E127C69}" type="presParOf" srcId="{5390EBCD-42F8-43E3-B312-78130D711BAC}" destId="{27F1BE82-37F4-454F-A653-7FDA0D0464FA}" srcOrd="17" destOrd="0" presId="urn:microsoft.com/office/officeart/2005/8/layout/vList3"/>
    <dgm:cxn modelId="{A65C8D2E-1D72-4484-8821-A2BAEC8A4073}" type="presParOf" srcId="{5390EBCD-42F8-43E3-B312-78130D711BAC}" destId="{804BC7C3-33B8-4762-85DB-BC0141CA75C9}" srcOrd="18" destOrd="0" presId="urn:microsoft.com/office/officeart/2005/8/layout/vList3"/>
    <dgm:cxn modelId="{C97242F1-4120-4FE3-B567-822D866ACADB}" type="presParOf" srcId="{804BC7C3-33B8-4762-85DB-BC0141CA75C9}" destId="{81B4A292-6FDF-4FAE-A554-C6E09CF50F37}" srcOrd="0" destOrd="0" presId="urn:microsoft.com/office/officeart/2005/8/layout/vList3"/>
    <dgm:cxn modelId="{3064CB06-8751-45EC-A22F-BA5622FB699C}" type="presParOf" srcId="{804BC7C3-33B8-4762-85DB-BC0141CA75C9}" destId="{9D70EF58-F414-4E51-9BC8-A0CDFADA62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0F5BADD-DFBF-4965-AF67-89E49FCC9853}" type="doc">
      <dgm:prSet loTypeId="urn:microsoft.com/office/officeart/2005/8/layout/target3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DD942-D1F0-46C2-B0FD-1AF229272565}">
      <dgm:prSet phldrT="[Текст]" custT="1"/>
      <dgm:spPr/>
      <dgm:t>
        <a:bodyPr/>
        <a:lstStyle/>
        <a:p>
          <a:pPr algn="just"/>
          <a:r>
            <a:rPr lang="uk-UA" sz="1400" b="1" i="0" u="none" noProof="0" dirty="0" smtClean="0">
              <a:hlinkClick xmlns:r="http://schemas.openxmlformats.org/officeDocument/2006/relationships" r:id="rId1"/>
            </a:rPr>
            <a:t>Соціальні мережі як інструмент  взаємовпливу влади та громадянського суспільства : [монографія] / [О. С. </a:t>
          </a:r>
          <a:r>
            <a:rPr lang="uk-UA" sz="1400" b="1" i="0" u="none" noProof="0" dirty="0" err="1" smtClean="0">
              <a:hlinkClick xmlns:r="http://schemas.openxmlformats.org/officeDocument/2006/relationships" r:id="rId1"/>
            </a:rPr>
            <a:t>Онищенко</a:t>
          </a:r>
          <a:r>
            <a:rPr lang="uk-UA" sz="1400" b="1" i="0" u="none" noProof="0" dirty="0" smtClean="0">
              <a:hlinkClick xmlns:r="http://schemas.openxmlformats.org/officeDocument/2006/relationships" r:id="rId1"/>
            </a:rPr>
            <a:t>, В. М. Горовий, В. І . Попик та ін.] ; НАН України, Нац. б-ка України ім. В. І. Вернадського. – К ., 2014. – 260 с.</a:t>
          </a:r>
          <a:endParaRPr lang="uk-UA" sz="1400" b="1" i="0" u="none" noProof="0" dirty="0"/>
        </a:p>
      </dgm:t>
    </dgm:pt>
    <dgm:pt modelId="{769EDE7A-D69F-49C8-A169-43B291517699}" type="parTrans" cxnId="{2CA3F68A-4538-427B-868C-CFB951008736}">
      <dgm:prSet/>
      <dgm:spPr/>
      <dgm:t>
        <a:bodyPr/>
        <a:lstStyle/>
        <a:p>
          <a:endParaRPr lang="ru-RU"/>
        </a:p>
      </dgm:t>
    </dgm:pt>
    <dgm:pt modelId="{EB3D2B7B-45C6-471B-A6B9-F0D80A96AD45}" type="sibTrans" cxnId="{2CA3F68A-4538-427B-868C-CFB951008736}">
      <dgm:prSet/>
      <dgm:spPr/>
      <dgm:t>
        <a:bodyPr/>
        <a:lstStyle/>
        <a:p>
          <a:endParaRPr lang="ru-RU"/>
        </a:p>
      </dgm:t>
    </dgm:pt>
    <dgm:pt modelId="{993FE810-B64F-4C2B-8C70-75DCA8DEF690}">
      <dgm:prSet phldrT="[Текст]" custT="1"/>
      <dgm:spPr/>
      <dgm:t>
        <a:bodyPr/>
        <a:lstStyle/>
        <a:p>
          <a:pPr algn="just"/>
          <a:r>
            <a:rPr lang="ru-RU" sz="1400" b="1" i="0" dirty="0" err="1" smtClean="0">
              <a:hlinkClick xmlns:r="http://schemas.openxmlformats.org/officeDocument/2006/relationships" r:id="rId2"/>
            </a:rPr>
            <a:t>Горовий</a:t>
          </a:r>
          <a:r>
            <a:rPr lang="ru-RU" sz="1400" b="1" i="0" dirty="0" smtClean="0">
              <a:hlinkClick xmlns:r="http://schemas.openxmlformats.org/officeDocument/2006/relationships" r:id="rId2"/>
            </a:rPr>
            <a:t> В.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Соціальні</a:t>
          </a:r>
          <a:r>
            <a:rPr lang="ru-RU" sz="1400" b="1" i="0" dirty="0" smtClean="0">
              <a:hlinkClick xmlns:r="http://schemas.openxmlformats.org/officeDocument/2006/relationships" r:id="rId2"/>
            </a:rPr>
            <a:t>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інформаційні</a:t>
          </a:r>
          <a:r>
            <a:rPr lang="ru-RU" sz="1400" b="1" i="0" dirty="0" smtClean="0">
              <a:hlinkClick xmlns:r="http://schemas.openxmlformats.org/officeDocument/2006/relationships" r:id="rId2"/>
            </a:rPr>
            <a:t>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комунікації</a:t>
          </a:r>
          <a:r>
            <a:rPr lang="ru-RU" sz="1400" b="1" i="0" dirty="0" smtClean="0">
              <a:hlinkClick xmlns:r="http://schemas.openxmlformats.org/officeDocument/2006/relationships" r:id="rId2"/>
            </a:rPr>
            <a:t>,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їх</a:t>
          </a:r>
          <a:r>
            <a:rPr lang="ru-RU" sz="1400" b="1" i="0" dirty="0" smtClean="0">
              <a:hlinkClick xmlns:r="http://schemas.openxmlformats.org/officeDocument/2006/relationships" r:id="rId2"/>
            </a:rPr>
            <a:t>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наповнення</a:t>
          </a:r>
          <a:r>
            <a:rPr lang="ru-RU" sz="1400" b="1" i="0" dirty="0" smtClean="0">
              <a:hlinkClick xmlns:r="http://schemas.openxmlformats.org/officeDocument/2006/relationships" r:id="rId2"/>
            </a:rPr>
            <a:t>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і</a:t>
          </a:r>
          <a:r>
            <a:rPr lang="ru-RU" sz="1400" b="1" i="0" dirty="0" smtClean="0">
              <a:hlinkClick xmlns:r="http://schemas.openxmlformats.org/officeDocument/2006/relationships" r:id="rId2"/>
            </a:rPr>
            <a:t> ресурс / В.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Горовий</a:t>
          </a:r>
          <a:r>
            <a:rPr lang="ru-RU" sz="1400" b="1" i="0" dirty="0" smtClean="0">
              <a:hlinkClick xmlns:r="http://schemas.openxmlformats.org/officeDocument/2006/relationships" r:id="rId2"/>
            </a:rPr>
            <a:t>;  наук. ред. Л. А.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Дубровіна</a:t>
          </a:r>
          <a:r>
            <a:rPr lang="ru-RU" sz="1400" b="1" i="0" dirty="0" smtClean="0">
              <a:hlinkClick xmlns:r="http://schemas.openxmlformats.org/officeDocument/2006/relationships" r:id="rId2"/>
            </a:rPr>
            <a:t> ; НАН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України</a:t>
          </a:r>
          <a:r>
            <a:rPr lang="ru-RU" sz="1400" b="1" i="0" dirty="0" smtClean="0">
              <a:hlinkClick xmlns:r="http://schemas.openxmlformats.org/officeDocument/2006/relationships" r:id="rId2"/>
            </a:rPr>
            <a:t>,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Нац</a:t>
          </a:r>
          <a:r>
            <a:rPr lang="ru-RU" sz="1400" b="1" i="0" dirty="0" smtClean="0">
              <a:hlinkClick xmlns:r="http://schemas.openxmlformats.org/officeDocument/2006/relationships" r:id="rId2"/>
            </a:rPr>
            <a:t>. б-ка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України</a:t>
          </a:r>
          <a:r>
            <a:rPr lang="ru-RU" sz="1400" b="1" i="0" dirty="0" smtClean="0">
              <a:hlinkClick xmlns:r="http://schemas.openxmlformats.org/officeDocument/2006/relationships" r:id="rId2"/>
            </a:rPr>
            <a:t>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ім</a:t>
          </a:r>
          <a:r>
            <a:rPr lang="ru-RU" sz="1400" b="1" i="0" dirty="0" smtClean="0">
              <a:hlinkClick xmlns:r="http://schemas.openxmlformats.org/officeDocument/2006/relationships" r:id="rId2"/>
            </a:rPr>
            <a:t>. В. І.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Вернадського</a:t>
          </a:r>
          <a:r>
            <a:rPr lang="ru-RU" sz="1400" b="1" i="0" dirty="0" smtClean="0">
              <a:hlinkClick xmlns:r="http://schemas.openxmlformats.org/officeDocument/2006/relationships" r:id="rId2"/>
            </a:rPr>
            <a:t>. – К., 2010. – 360 с. (18,75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обл.-вид</a:t>
          </a:r>
          <a:r>
            <a:rPr lang="ru-RU" sz="1400" b="1" i="0" dirty="0" smtClean="0">
              <a:hlinkClick xmlns:r="http://schemas.openxmlformats.org/officeDocument/2006/relationships" r:id="rId2"/>
            </a:rPr>
            <a:t>. </a:t>
          </a:r>
          <a:r>
            <a:rPr lang="ru-RU" sz="1400" b="1" i="0" dirty="0" err="1" smtClean="0">
              <a:hlinkClick xmlns:r="http://schemas.openxmlformats.org/officeDocument/2006/relationships" r:id="rId2"/>
            </a:rPr>
            <a:t>арк</a:t>
          </a:r>
          <a:r>
            <a:rPr lang="ru-RU" sz="1400" b="1" i="0" dirty="0" smtClean="0">
              <a:hlinkClick xmlns:r="http://schemas.openxmlformats.org/officeDocument/2006/relationships" r:id="rId2"/>
            </a:rPr>
            <a:t>.).</a:t>
          </a:r>
          <a:endParaRPr lang="ru-RU" sz="1400" i="0" dirty="0"/>
        </a:p>
      </dgm:t>
    </dgm:pt>
    <dgm:pt modelId="{2017C88B-81C9-43C1-AF13-71FBF7494C58}" type="parTrans" cxnId="{16402E74-EAEF-44BF-AFE7-FF64157241C9}">
      <dgm:prSet/>
      <dgm:spPr/>
      <dgm:t>
        <a:bodyPr/>
        <a:lstStyle/>
        <a:p>
          <a:endParaRPr lang="ru-RU"/>
        </a:p>
      </dgm:t>
    </dgm:pt>
    <dgm:pt modelId="{B91A4BCF-70E4-4842-B82D-5D229B5BB12D}" type="sibTrans" cxnId="{16402E74-EAEF-44BF-AFE7-FF64157241C9}">
      <dgm:prSet/>
      <dgm:spPr/>
      <dgm:t>
        <a:bodyPr/>
        <a:lstStyle/>
        <a:p>
          <a:endParaRPr lang="ru-RU"/>
        </a:p>
      </dgm:t>
    </dgm:pt>
    <dgm:pt modelId="{945E5003-A3B7-40F6-8B05-F8C670DF9D61}">
      <dgm:prSet phldrT="[Текст]" custT="1"/>
      <dgm:spPr/>
      <dgm:t>
        <a:bodyPr/>
        <a:lstStyle/>
        <a:p>
          <a:pPr algn="just"/>
          <a:r>
            <a:rPr lang="uk-UA" sz="1400" b="1" dirty="0" smtClean="0">
              <a:hlinkClick xmlns:r="http://schemas.openxmlformats.org/officeDocument/2006/relationships" r:id="rId3"/>
            </a:rPr>
            <a:t>Соціальні мережі як чинник інформаційної безпеки  </a:t>
          </a:r>
          <a:r>
            <a:rPr lang="uk-UA" sz="1400" b="1" dirty="0" smtClean="0"/>
            <a:t>: Інформаційно-аналітичний бюлетень  : Додаток до журналу «Україна: події, факти, коментарі» : огляд </a:t>
          </a:r>
          <a:r>
            <a:rPr lang="uk-UA" sz="1400" b="1" dirty="0" err="1" smtClean="0"/>
            <a:t>інтернет-ресурсів</a:t>
          </a:r>
          <a:endParaRPr lang="ru-RU" sz="1400" b="1" dirty="0"/>
        </a:p>
      </dgm:t>
    </dgm:pt>
    <dgm:pt modelId="{E4612EAE-F272-4992-814A-CB095C0ECB9D}" type="parTrans" cxnId="{2D5CD6E4-D811-401E-85E1-25DA61D2E9B8}">
      <dgm:prSet/>
      <dgm:spPr/>
      <dgm:t>
        <a:bodyPr/>
        <a:lstStyle/>
        <a:p>
          <a:endParaRPr lang="ru-RU"/>
        </a:p>
      </dgm:t>
    </dgm:pt>
    <dgm:pt modelId="{CB2F71AD-5E64-4668-98D1-E1632D79C66E}" type="sibTrans" cxnId="{2D5CD6E4-D811-401E-85E1-25DA61D2E9B8}">
      <dgm:prSet/>
      <dgm:spPr/>
      <dgm:t>
        <a:bodyPr/>
        <a:lstStyle/>
        <a:p>
          <a:endParaRPr lang="ru-RU"/>
        </a:p>
      </dgm:t>
    </dgm:pt>
    <dgm:pt modelId="{38EC86B0-96A1-44E7-81DF-2666FCA6979A}">
      <dgm:prSet phldrT="[Текст]" custT="1"/>
      <dgm:spPr/>
      <dgm:t>
        <a:bodyPr/>
        <a:lstStyle/>
        <a:p>
          <a:pPr algn="just"/>
          <a:r>
            <a:rPr lang="uk-UA" sz="1400" b="1" dirty="0" smtClean="0"/>
            <a:t>База даних “Н</a:t>
          </a:r>
          <a:r>
            <a:rPr lang="uk-UA" sz="1400" b="1" noProof="0" dirty="0" err="1" smtClean="0"/>
            <a:t>аукова</a:t>
          </a:r>
          <a:r>
            <a:rPr lang="uk-UA" sz="1400" b="1" noProof="0" dirty="0" smtClean="0"/>
            <a:t> періодика </a:t>
          </a:r>
          <a:r>
            <a:rPr lang="uk-UA" sz="1400" b="1" noProof="0" dirty="0" err="1" smtClean="0"/>
            <a:t>України”</a:t>
          </a:r>
          <a:r>
            <a:rPr lang="uk-UA" sz="1400" b="1" noProof="0" dirty="0" smtClean="0"/>
            <a:t> НБУВ (статті за темою </a:t>
          </a:r>
          <a:r>
            <a:rPr lang="uk-UA" sz="1400" b="1" noProof="0" dirty="0" err="1" smtClean="0"/>
            <a:t>“Соціальні</a:t>
          </a:r>
          <a:r>
            <a:rPr lang="uk-UA" sz="1400" b="1" noProof="0" dirty="0" smtClean="0"/>
            <a:t> </a:t>
          </a:r>
          <a:r>
            <a:rPr lang="uk-UA" sz="1400" b="1" noProof="0" dirty="0" err="1" smtClean="0"/>
            <a:t>мережі”</a:t>
          </a:r>
          <a:r>
            <a:rPr lang="uk-UA" sz="1400" b="1" noProof="0" dirty="0" smtClean="0"/>
            <a:t>)</a:t>
          </a:r>
          <a:endParaRPr lang="uk-UA" sz="1400" b="1" noProof="0" dirty="0"/>
        </a:p>
      </dgm:t>
    </dgm:pt>
    <dgm:pt modelId="{D5661699-338E-4CDF-8F59-B774E682402C}" type="parTrans" cxnId="{59AACE56-0796-497A-AD20-F0244385B410}">
      <dgm:prSet/>
      <dgm:spPr/>
      <dgm:t>
        <a:bodyPr/>
        <a:lstStyle/>
        <a:p>
          <a:endParaRPr lang="ru-RU"/>
        </a:p>
      </dgm:t>
    </dgm:pt>
    <dgm:pt modelId="{DF655AE9-844B-46F6-970B-73A3B7D9F8F0}" type="sibTrans" cxnId="{59AACE56-0796-497A-AD20-F0244385B410}">
      <dgm:prSet/>
      <dgm:spPr/>
      <dgm:t>
        <a:bodyPr/>
        <a:lstStyle/>
        <a:p>
          <a:endParaRPr lang="ru-RU"/>
        </a:p>
      </dgm:t>
    </dgm:pt>
    <dgm:pt modelId="{8DBF2649-16B3-407B-B03F-A67A0C1FF68C}">
      <dgm:prSet phldrT="[Текст]" custT="1"/>
      <dgm:spPr/>
      <dgm:t>
        <a:bodyPr/>
        <a:lstStyle/>
        <a:p>
          <a:pPr algn="just"/>
          <a:r>
            <a:rPr lang="ru-RU" sz="1400" b="1" dirty="0" smtClean="0"/>
            <a:t>Халилов Д. Маркетинг в социальных сетях / </a:t>
          </a:r>
          <a:r>
            <a:rPr lang="ru-RU" sz="1400" b="1" dirty="0" err="1" smtClean="0"/>
            <a:t>Дамир</a:t>
          </a:r>
          <a:r>
            <a:rPr lang="ru-RU" sz="1400" b="1" dirty="0" smtClean="0"/>
            <a:t> Халилов. – 2-е изд.–– М : Манн¸ Иванов и Фербер, 2014. – 240 с.</a:t>
          </a:r>
          <a:endParaRPr lang="ru-RU" sz="1400" b="1" i="0" dirty="0"/>
        </a:p>
      </dgm:t>
    </dgm:pt>
    <dgm:pt modelId="{87149543-B579-48AF-A798-1BCF72D32F24}" type="sibTrans" cxnId="{5D55BE77-E6D4-463F-BB74-88908EAC543A}">
      <dgm:prSet/>
      <dgm:spPr/>
      <dgm:t>
        <a:bodyPr/>
        <a:lstStyle/>
        <a:p>
          <a:endParaRPr lang="ru-RU"/>
        </a:p>
      </dgm:t>
    </dgm:pt>
    <dgm:pt modelId="{4FB06F86-8A26-43B3-B936-04D588C2E674}" type="parTrans" cxnId="{5D55BE77-E6D4-463F-BB74-88908EAC543A}">
      <dgm:prSet/>
      <dgm:spPr/>
      <dgm:t>
        <a:bodyPr/>
        <a:lstStyle/>
        <a:p>
          <a:endParaRPr lang="ru-RU"/>
        </a:p>
      </dgm:t>
    </dgm:pt>
    <dgm:pt modelId="{0ECFD27E-E91D-4533-804D-F27FD2CA9C90}" type="pres">
      <dgm:prSet presAssocID="{20F5BADD-DFBF-4965-AF67-89E49FCC985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F51976-AFA0-4164-9A91-6A64E09D4509}" type="pres">
      <dgm:prSet presAssocID="{8A2DD942-D1F0-46C2-B0FD-1AF229272565}" presName="circle1" presStyleLbl="node1" presStyleIdx="0" presStyleCnt="5" custScaleY="113441"/>
      <dgm:spPr/>
      <dgm:t>
        <a:bodyPr/>
        <a:lstStyle/>
        <a:p>
          <a:endParaRPr lang="ru-RU"/>
        </a:p>
      </dgm:t>
    </dgm:pt>
    <dgm:pt modelId="{CAF0C5ED-F1C5-40BF-AF6A-DCB7B97400BC}" type="pres">
      <dgm:prSet presAssocID="{8A2DD942-D1F0-46C2-B0FD-1AF229272565}" presName="space" presStyleCnt="0"/>
      <dgm:spPr/>
      <dgm:t>
        <a:bodyPr/>
        <a:lstStyle/>
        <a:p>
          <a:endParaRPr lang="ru-RU"/>
        </a:p>
      </dgm:t>
    </dgm:pt>
    <dgm:pt modelId="{F4A82016-80BD-4FB0-AB66-79D6398EDE32}" type="pres">
      <dgm:prSet presAssocID="{8A2DD942-D1F0-46C2-B0FD-1AF229272565}" presName="rect1" presStyleLbl="alignAcc1" presStyleIdx="0" presStyleCnt="5" custScaleY="113441" custLinFactNeighborX="535"/>
      <dgm:spPr/>
      <dgm:t>
        <a:bodyPr/>
        <a:lstStyle/>
        <a:p>
          <a:endParaRPr lang="ru-RU"/>
        </a:p>
      </dgm:t>
    </dgm:pt>
    <dgm:pt modelId="{29B500AB-2BC3-4B5A-8DE6-8B53A91034B0}" type="pres">
      <dgm:prSet presAssocID="{993FE810-B64F-4C2B-8C70-75DCA8DEF690}" presName="vertSpace2" presStyleLbl="node1" presStyleIdx="0" presStyleCnt="5"/>
      <dgm:spPr/>
      <dgm:t>
        <a:bodyPr/>
        <a:lstStyle/>
        <a:p>
          <a:endParaRPr lang="ru-RU"/>
        </a:p>
      </dgm:t>
    </dgm:pt>
    <dgm:pt modelId="{94417648-8F07-4654-B86A-B089A5CB99E7}" type="pres">
      <dgm:prSet presAssocID="{993FE810-B64F-4C2B-8C70-75DCA8DEF690}" presName="circle2" presStyleLbl="node1" presStyleIdx="1" presStyleCnt="5" custLinFactNeighborX="0" custLinFactNeighborY="-332"/>
      <dgm:spPr/>
      <dgm:t>
        <a:bodyPr/>
        <a:lstStyle/>
        <a:p>
          <a:endParaRPr lang="ru-RU"/>
        </a:p>
      </dgm:t>
    </dgm:pt>
    <dgm:pt modelId="{4F7A6A44-171F-46BE-B78C-87DC7FE085AB}" type="pres">
      <dgm:prSet presAssocID="{993FE810-B64F-4C2B-8C70-75DCA8DEF690}" presName="rect2" presStyleLbl="alignAcc1" presStyleIdx="1" presStyleCnt="5" custScaleX="100000" custScaleY="100457"/>
      <dgm:spPr/>
      <dgm:t>
        <a:bodyPr/>
        <a:lstStyle/>
        <a:p>
          <a:endParaRPr lang="ru-RU"/>
        </a:p>
      </dgm:t>
    </dgm:pt>
    <dgm:pt modelId="{D08F2CD4-E0CD-4EA3-B897-095F7FC1E70B}" type="pres">
      <dgm:prSet presAssocID="{8DBF2649-16B3-407B-B03F-A67A0C1FF68C}" presName="vertSpace3" presStyleLbl="node1" presStyleIdx="1" presStyleCnt="5"/>
      <dgm:spPr/>
      <dgm:t>
        <a:bodyPr/>
        <a:lstStyle/>
        <a:p>
          <a:endParaRPr lang="ru-RU"/>
        </a:p>
      </dgm:t>
    </dgm:pt>
    <dgm:pt modelId="{AF7B2048-FEA7-4F39-8BE1-E9809B0D7756}" type="pres">
      <dgm:prSet presAssocID="{8DBF2649-16B3-407B-B03F-A67A0C1FF68C}" presName="circle3" presStyleLbl="node1" presStyleIdx="2" presStyleCnt="5" custScaleY="101267"/>
      <dgm:spPr/>
      <dgm:t>
        <a:bodyPr/>
        <a:lstStyle/>
        <a:p>
          <a:endParaRPr lang="ru-RU"/>
        </a:p>
      </dgm:t>
    </dgm:pt>
    <dgm:pt modelId="{83CB628D-BC4A-4C53-8D7C-CB6BD2D5CB62}" type="pres">
      <dgm:prSet presAssocID="{8DBF2649-16B3-407B-B03F-A67A0C1FF68C}" presName="rect3" presStyleLbl="alignAcc1" presStyleIdx="2" presStyleCnt="5" custScaleY="93113" custLinFactNeighborX="1427" custLinFactNeighborY="-1119"/>
      <dgm:spPr/>
      <dgm:t>
        <a:bodyPr/>
        <a:lstStyle/>
        <a:p>
          <a:endParaRPr lang="ru-RU"/>
        </a:p>
      </dgm:t>
    </dgm:pt>
    <dgm:pt modelId="{B1B5FCB2-EB18-4DB0-B20F-67F03C01C7F2}" type="pres">
      <dgm:prSet presAssocID="{945E5003-A3B7-40F6-8B05-F8C670DF9D61}" presName="vertSpace4" presStyleLbl="node1" presStyleIdx="2" presStyleCnt="5"/>
      <dgm:spPr/>
      <dgm:t>
        <a:bodyPr/>
        <a:lstStyle/>
        <a:p>
          <a:endParaRPr lang="ru-RU"/>
        </a:p>
      </dgm:t>
    </dgm:pt>
    <dgm:pt modelId="{32D7298F-2BB7-4358-A31C-3752992C1F18}" type="pres">
      <dgm:prSet presAssocID="{945E5003-A3B7-40F6-8B05-F8C670DF9D61}" presName="circle4" presStyleLbl="node1" presStyleIdx="3" presStyleCnt="5"/>
      <dgm:spPr/>
      <dgm:t>
        <a:bodyPr/>
        <a:lstStyle/>
        <a:p>
          <a:endParaRPr lang="ru-RU"/>
        </a:p>
      </dgm:t>
    </dgm:pt>
    <dgm:pt modelId="{B304E8F8-4682-4F1B-875B-5A2FE934D8DC}" type="pres">
      <dgm:prSet presAssocID="{945E5003-A3B7-40F6-8B05-F8C670DF9D61}" presName="rect4" presStyleLbl="alignAcc1" presStyleIdx="3" presStyleCnt="5"/>
      <dgm:spPr/>
      <dgm:t>
        <a:bodyPr/>
        <a:lstStyle/>
        <a:p>
          <a:endParaRPr lang="ru-RU"/>
        </a:p>
      </dgm:t>
    </dgm:pt>
    <dgm:pt modelId="{D0B5B153-6D77-4306-A3E9-26570883C0F4}" type="pres">
      <dgm:prSet presAssocID="{38EC86B0-96A1-44E7-81DF-2666FCA6979A}" presName="vertSpace5" presStyleLbl="node1" presStyleIdx="3" presStyleCnt="5"/>
      <dgm:spPr/>
      <dgm:t>
        <a:bodyPr/>
        <a:lstStyle/>
        <a:p>
          <a:endParaRPr lang="ru-RU"/>
        </a:p>
      </dgm:t>
    </dgm:pt>
    <dgm:pt modelId="{B322A720-4B4A-4B52-AED8-F2083B109860}" type="pres">
      <dgm:prSet presAssocID="{38EC86B0-96A1-44E7-81DF-2666FCA6979A}" presName="circle5" presStyleLbl="node1" presStyleIdx="4" presStyleCnt="5"/>
      <dgm:spPr/>
      <dgm:t>
        <a:bodyPr/>
        <a:lstStyle/>
        <a:p>
          <a:endParaRPr lang="ru-RU"/>
        </a:p>
      </dgm:t>
    </dgm:pt>
    <dgm:pt modelId="{508423BF-426C-4487-9943-873212BA1F22}" type="pres">
      <dgm:prSet presAssocID="{38EC86B0-96A1-44E7-81DF-2666FCA6979A}" presName="rect5" presStyleLbl="alignAcc1" presStyleIdx="4" presStyleCnt="5"/>
      <dgm:spPr/>
      <dgm:t>
        <a:bodyPr/>
        <a:lstStyle/>
        <a:p>
          <a:endParaRPr lang="ru-RU"/>
        </a:p>
      </dgm:t>
    </dgm:pt>
    <dgm:pt modelId="{987DC7F3-C0DE-4E28-8728-715717BD3FB2}" type="pres">
      <dgm:prSet presAssocID="{8A2DD942-D1F0-46C2-B0FD-1AF229272565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42F78-7F4E-42A3-B93C-14C86B3B949E}" type="pres">
      <dgm:prSet presAssocID="{993FE810-B64F-4C2B-8C70-75DCA8DEF690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4A16C-078C-429B-9081-993B0CC2F0AA}" type="pres">
      <dgm:prSet presAssocID="{8DBF2649-16B3-407B-B03F-A67A0C1FF68C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A5CA0-6A27-46C6-B9E0-BDFA401E7557}" type="pres">
      <dgm:prSet presAssocID="{945E5003-A3B7-40F6-8B05-F8C670DF9D61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96133-B201-4FEF-BDA2-2E0E154AFDDE}" type="pres">
      <dgm:prSet presAssocID="{38EC86B0-96A1-44E7-81DF-2666FCA6979A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50540A-5FA3-4383-90FE-DF8AD8EA0EE3}" type="presOf" srcId="{38EC86B0-96A1-44E7-81DF-2666FCA6979A}" destId="{508423BF-426C-4487-9943-873212BA1F22}" srcOrd="0" destOrd="0" presId="urn:microsoft.com/office/officeart/2005/8/layout/target3"/>
    <dgm:cxn modelId="{2CA3F68A-4538-427B-868C-CFB951008736}" srcId="{20F5BADD-DFBF-4965-AF67-89E49FCC9853}" destId="{8A2DD942-D1F0-46C2-B0FD-1AF229272565}" srcOrd="0" destOrd="0" parTransId="{769EDE7A-D69F-49C8-A169-43B291517699}" sibTransId="{EB3D2B7B-45C6-471B-A6B9-F0D80A96AD45}"/>
    <dgm:cxn modelId="{C38A05DA-22B2-4F4F-ACD5-6CF066CA3105}" type="presOf" srcId="{8A2DD942-D1F0-46C2-B0FD-1AF229272565}" destId="{987DC7F3-C0DE-4E28-8728-715717BD3FB2}" srcOrd="1" destOrd="0" presId="urn:microsoft.com/office/officeart/2005/8/layout/target3"/>
    <dgm:cxn modelId="{DA36DF58-C2B3-425D-A395-CACF094EDBF8}" type="presOf" srcId="{38EC86B0-96A1-44E7-81DF-2666FCA6979A}" destId="{7FA96133-B201-4FEF-BDA2-2E0E154AFDDE}" srcOrd="1" destOrd="0" presId="urn:microsoft.com/office/officeart/2005/8/layout/target3"/>
    <dgm:cxn modelId="{9D0CF48B-9320-4CB8-86EB-CB75A1667068}" type="presOf" srcId="{8A2DD942-D1F0-46C2-B0FD-1AF229272565}" destId="{F4A82016-80BD-4FB0-AB66-79D6398EDE32}" srcOrd="0" destOrd="0" presId="urn:microsoft.com/office/officeart/2005/8/layout/target3"/>
    <dgm:cxn modelId="{661A88D2-D20E-4089-A4DC-6AA006ECE220}" type="presOf" srcId="{945E5003-A3B7-40F6-8B05-F8C670DF9D61}" destId="{B304E8F8-4682-4F1B-875B-5A2FE934D8DC}" srcOrd="0" destOrd="0" presId="urn:microsoft.com/office/officeart/2005/8/layout/target3"/>
    <dgm:cxn modelId="{02DE05FD-6687-432F-84A7-F26C5BB9A548}" type="presOf" srcId="{945E5003-A3B7-40F6-8B05-F8C670DF9D61}" destId="{863A5CA0-6A27-46C6-B9E0-BDFA401E7557}" srcOrd="1" destOrd="0" presId="urn:microsoft.com/office/officeart/2005/8/layout/target3"/>
    <dgm:cxn modelId="{59AACE56-0796-497A-AD20-F0244385B410}" srcId="{20F5BADD-DFBF-4965-AF67-89E49FCC9853}" destId="{38EC86B0-96A1-44E7-81DF-2666FCA6979A}" srcOrd="4" destOrd="0" parTransId="{D5661699-338E-4CDF-8F59-B774E682402C}" sibTransId="{DF655AE9-844B-46F6-970B-73A3B7D9F8F0}"/>
    <dgm:cxn modelId="{2D5CD6E4-D811-401E-85E1-25DA61D2E9B8}" srcId="{20F5BADD-DFBF-4965-AF67-89E49FCC9853}" destId="{945E5003-A3B7-40F6-8B05-F8C670DF9D61}" srcOrd="3" destOrd="0" parTransId="{E4612EAE-F272-4992-814A-CB095C0ECB9D}" sibTransId="{CB2F71AD-5E64-4668-98D1-E1632D79C66E}"/>
    <dgm:cxn modelId="{16402E74-EAEF-44BF-AFE7-FF64157241C9}" srcId="{20F5BADD-DFBF-4965-AF67-89E49FCC9853}" destId="{993FE810-B64F-4C2B-8C70-75DCA8DEF690}" srcOrd="1" destOrd="0" parTransId="{2017C88B-81C9-43C1-AF13-71FBF7494C58}" sibTransId="{B91A4BCF-70E4-4842-B82D-5D229B5BB12D}"/>
    <dgm:cxn modelId="{7D124D62-77F5-471D-8967-6951249ECCAE}" type="presOf" srcId="{20F5BADD-DFBF-4965-AF67-89E49FCC9853}" destId="{0ECFD27E-E91D-4533-804D-F27FD2CA9C90}" srcOrd="0" destOrd="0" presId="urn:microsoft.com/office/officeart/2005/8/layout/target3"/>
    <dgm:cxn modelId="{AF2B6740-DAD3-410D-A90F-429E64228084}" type="presOf" srcId="{993FE810-B64F-4C2B-8C70-75DCA8DEF690}" destId="{70C42F78-7F4E-42A3-B93C-14C86B3B949E}" srcOrd="1" destOrd="0" presId="urn:microsoft.com/office/officeart/2005/8/layout/target3"/>
    <dgm:cxn modelId="{5D55BE77-E6D4-463F-BB74-88908EAC543A}" srcId="{20F5BADD-DFBF-4965-AF67-89E49FCC9853}" destId="{8DBF2649-16B3-407B-B03F-A67A0C1FF68C}" srcOrd="2" destOrd="0" parTransId="{4FB06F86-8A26-43B3-B936-04D588C2E674}" sibTransId="{87149543-B579-48AF-A798-1BCF72D32F24}"/>
    <dgm:cxn modelId="{939B0DD8-A2D2-421E-9FC5-33AEAFFDD479}" type="presOf" srcId="{993FE810-B64F-4C2B-8C70-75DCA8DEF690}" destId="{4F7A6A44-171F-46BE-B78C-87DC7FE085AB}" srcOrd="0" destOrd="0" presId="urn:microsoft.com/office/officeart/2005/8/layout/target3"/>
    <dgm:cxn modelId="{290998C8-524D-4937-8D59-E1FA9F4CF014}" type="presOf" srcId="{8DBF2649-16B3-407B-B03F-A67A0C1FF68C}" destId="{83CB628D-BC4A-4C53-8D7C-CB6BD2D5CB62}" srcOrd="0" destOrd="0" presId="urn:microsoft.com/office/officeart/2005/8/layout/target3"/>
    <dgm:cxn modelId="{88ED95B9-FDBF-4AD5-A02A-E78B655726EE}" type="presOf" srcId="{8DBF2649-16B3-407B-B03F-A67A0C1FF68C}" destId="{DA74A16C-078C-429B-9081-993B0CC2F0AA}" srcOrd="1" destOrd="0" presId="urn:microsoft.com/office/officeart/2005/8/layout/target3"/>
    <dgm:cxn modelId="{C8BB446B-CDCC-4D94-AF9B-EE87FA6B1A10}" type="presParOf" srcId="{0ECFD27E-E91D-4533-804D-F27FD2CA9C90}" destId="{5DF51976-AFA0-4164-9A91-6A64E09D4509}" srcOrd="0" destOrd="0" presId="urn:microsoft.com/office/officeart/2005/8/layout/target3"/>
    <dgm:cxn modelId="{511E1558-D39A-425C-810B-B9DDEED66A3F}" type="presParOf" srcId="{0ECFD27E-E91D-4533-804D-F27FD2CA9C90}" destId="{CAF0C5ED-F1C5-40BF-AF6A-DCB7B97400BC}" srcOrd="1" destOrd="0" presId="urn:microsoft.com/office/officeart/2005/8/layout/target3"/>
    <dgm:cxn modelId="{1D98E559-FBAA-4B94-879F-D2B13BE593DB}" type="presParOf" srcId="{0ECFD27E-E91D-4533-804D-F27FD2CA9C90}" destId="{F4A82016-80BD-4FB0-AB66-79D6398EDE32}" srcOrd="2" destOrd="0" presId="urn:microsoft.com/office/officeart/2005/8/layout/target3"/>
    <dgm:cxn modelId="{A1115083-7801-40EE-83F4-010A1CA67F8A}" type="presParOf" srcId="{0ECFD27E-E91D-4533-804D-F27FD2CA9C90}" destId="{29B500AB-2BC3-4B5A-8DE6-8B53A91034B0}" srcOrd="3" destOrd="0" presId="urn:microsoft.com/office/officeart/2005/8/layout/target3"/>
    <dgm:cxn modelId="{749CEFCC-4468-4E0A-97A2-F76734667E0F}" type="presParOf" srcId="{0ECFD27E-E91D-4533-804D-F27FD2CA9C90}" destId="{94417648-8F07-4654-B86A-B089A5CB99E7}" srcOrd="4" destOrd="0" presId="urn:microsoft.com/office/officeart/2005/8/layout/target3"/>
    <dgm:cxn modelId="{926764AB-1105-466E-989C-26919EB1131B}" type="presParOf" srcId="{0ECFD27E-E91D-4533-804D-F27FD2CA9C90}" destId="{4F7A6A44-171F-46BE-B78C-87DC7FE085AB}" srcOrd="5" destOrd="0" presId="urn:microsoft.com/office/officeart/2005/8/layout/target3"/>
    <dgm:cxn modelId="{EFC0E60A-5B44-4668-A513-76A63264ABF0}" type="presParOf" srcId="{0ECFD27E-E91D-4533-804D-F27FD2CA9C90}" destId="{D08F2CD4-E0CD-4EA3-B897-095F7FC1E70B}" srcOrd="6" destOrd="0" presId="urn:microsoft.com/office/officeart/2005/8/layout/target3"/>
    <dgm:cxn modelId="{12B24042-91CA-4994-B9FD-FE8A45C0BB1F}" type="presParOf" srcId="{0ECFD27E-E91D-4533-804D-F27FD2CA9C90}" destId="{AF7B2048-FEA7-4F39-8BE1-E9809B0D7756}" srcOrd="7" destOrd="0" presId="urn:microsoft.com/office/officeart/2005/8/layout/target3"/>
    <dgm:cxn modelId="{5AB18ADA-0CAA-472E-930A-B108011E1C18}" type="presParOf" srcId="{0ECFD27E-E91D-4533-804D-F27FD2CA9C90}" destId="{83CB628D-BC4A-4C53-8D7C-CB6BD2D5CB62}" srcOrd="8" destOrd="0" presId="urn:microsoft.com/office/officeart/2005/8/layout/target3"/>
    <dgm:cxn modelId="{2BAED02E-B15F-460C-B0DE-C1241E2807F3}" type="presParOf" srcId="{0ECFD27E-E91D-4533-804D-F27FD2CA9C90}" destId="{B1B5FCB2-EB18-4DB0-B20F-67F03C01C7F2}" srcOrd="9" destOrd="0" presId="urn:microsoft.com/office/officeart/2005/8/layout/target3"/>
    <dgm:cxn modelId="{E8D570F8-F469-4F60-AFD2-78F048A987F0}" type="presParOf" srcId="{0ECFD27E-E91D-4533-804D-F27FD2CA9C90}" destId="{32D7298F-2BB7-4358-A31C-3752992C1F18}" srcOrd="10" destOrd="0" presId="urn:microsoft.com/office/officeart/2005/8/layout/target3"/>
    <dgm:cxn modelId="{5533ADD7-430E-401F-A2ED-9DD775776379}" type="presParOf" srcId="{0ECFD27E-E91D-4533-804D-F27FD2CA9C90}" destId="{B304E8F8-4682-4F1B-875B-5A2FE934D8DC}" srcOrd="11" destOrd="0" presId="urn:microsoft.com/office/officeart/2005/8/layout/target3"/>
    <dgm:cxn modelId="{39BC2155-3C04-4039-82D1-23F427D6D7A5}" type="presParOf" srcId="{0ECFD27E-E91D-4533-804D-F27FD2CA9C90}" destId="{D0B5B153-6D77-4306-A3E9-26570883C0F4}" srcOrd="12" destOrd="0" presId="urn:microsoft.com/office/officeart/2005/8/layout/target3"/>
    <dgm:cxn modelId="{1639A31C-8C34-45FB-8D5A-93F1659E8B00}" type="presParOf" srcId="{0ECFD27E-E91D-4533-804D-F27FD2CA9C90}" destId="{B322A720-4B4A-4B52-AED8-F2083B109860}" srcOrd="13" destOrd="0" presId="urn:microsoft.com/office/officeart/2005/8/layout/target3"/>
    <dgm:cxn modelId="{F93D65C0-5BA3-4D77-A595-8E0A7441DBFB}" type="presParOf" srcId="{0ECFD27E-E91D-4533-804D-F27FD2CA9C90}" destId="{508423BF-426C-4487-9943-873212BA1F22}" srcOrd="14" destOrd="0" presId="urn:microsoft.com/office/officeart/2005/8/layout/target3"/>
    <dgm:cxn modelId="{5F2739DF-494A-42AC-9F2B-5694E3CDDD4D}" type="presParOf" srcId="{0ECFD27E-E91D-4533-804D-F27FD2CA9C90}" destId="{987DC7F3-C0DE-4E28-8728-715717BD3FB2}" srcOrd="15" destOrd="0" presId="urn:microsoft.com/office/officeart/2005/8/layout/target3"/>
    <dgm:cxn modelId="{7F3D0663-A2A9-44F5-A461-B988D448AE4C}" type="presParOf" srcId="{0ECFD27E-E91D-4533-804D-F27FD2CA9C90}" destId="{70C42F78-7F4E-42A3-B93C-14C86B3B949E}" srcOrd="16" destOrd="0" presId="urn:microsoft.com/office/officeart/2005/8/layout/target3"/>
    <dgm:cxn modelId="{11949DE3-B0E1-4907-A5E9-656C5AB03DE3}" type="presParOf" srcId="{0ECFD27E-E91D-4533-804D-F27FD2CA9C90}" destId="{DA74A16C-078C-429B-9081-993B0CC2F0AA}" srcOrd="17" destOrd="0" presId="urn:microsoft.com/office/officeart/2005/8/layout/target3"/>
    <dgm:cxn modelId="{C0FD8D08-389B-4E29-B7CA-BC2D6DEA5902}" type="presParOf" srcId="{0ECFD27E-E91D-4533-804D-F27FD2CA9C90}" destId="{863A5CA0-6A27-46C6-B9E0-BDFA401E7557}" srcOrd="18" destOrd="0" presId="urn:microsoft.com/office/officeart/2005/8/layout/target3"/>
    <dgm:cxn modelId="{3F0702A4-2AA0-4AF1-9C6D-5ED2AC8952F4}" type="presParOf" srcId="{0ECFD27E-E91D-4533-804D-F27FD2CA9C90}" destId="{7FA96133-B201-4FEF-BDA2-2E0E154AFDDE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54B39-849F-4C74-B534-AC9676E2D25E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1D1E-1F4C-496B-AE45-0E781E35515B}">
      <dgm:prSet custT="1"/>
      <dgm:spPr/>
      <dgm:t>
        <a:bodyPr/>
        <a:lstStyle/>
        <a:p>
          <a:pPr rtl="0"/>
          <a:r>
            <a:rPr lang="uk-UA" sz="1600" b="1" smtClean="0"/>
            <a:t>Розроблення стратегії просування бібліотеки в соціальних мережах. Цілі та завдання</a:t>
          </a:r>
          <a:endParaRPr lang="uk-UA" sz="1600" b="1" dirty="0"/>
        </a:p>
      </dgm:t>
    </dgm:pt>
    <dgm:pt modelId="{267CA074-6781-4EF7-9EBA-332F6630B023}" type="parTrans" cxnId="{98F047E6-70EF-4577-85E6-D91D9269F87E}">
      <dgm:prSet/>
      <dgm:spPr/>
      <dgm:t>
        <a:bodyPr/>
        <a:lstStyle/>
        <a:p>
          <a:endParaRPr lang="ru-RU"/>
        </a:p>
      </dgm:t>
    </dgm:pt>
    <dgm:pt modelId="{00B34AE9-5E46-4866-AAFF-3D0E2FDBEB1E}" type="sibTrans" cxnId="{98F047E6-70EF-4577-85E6-D91D9269F87E}">
      <dgm:prSet/>
      <dgm:spPr/>
      <dgm:t>
        <a:bodyPr/>
        <a:lstStyle/>
        <a:p>
          <a:endParaRPr lang="ru-RU"/>
        </a:p>
      </dgm:t>
    </dgm:pt>
    <dgm:pt modelId="{6F52AC83-8289-4F51-9E4A-D0470FC0CC24}">
      <dgm:prSet custT="1"/>
      <dgm:spPr/>
      <dgm:t>
        <a:bodyPr/>
        <a:lstStyle/>
        <a:p>
          <a:pPr rtl="0"/>
          <a:r>
            <a:rPr lang="uk-UA" sz="1600" b="1" smtClean="0"/>
            <a:t>Добір метрик до визначених цілей</a:t>
          </a:r>
          <a:endParaRPr lang="ru-RU" sz="1600" dirty="0"/>
        </a:p>
      </dgm:t>
    </dgm:pt>
    <dgm:pt modelId="{B9FC8D5F-9D28-4658-AAB8-08A85F7F5B37}" type="parTrans" cxnId="{66CEF84B-8580-4276-890D-F949D8AC31FF}">
      <dgm:prSet/>
      <dgm:spPr/>
      <dgm:t>
        <a:bodyPr/>
        <a:lstStyle/>
        <a:p>
          <a:endParaRPr lang="ru-RU"/>
        </a:p>
      </dgm:t>
    </dgm:pt>
    <dgm:pt modelId="{F22F4C00-754C-4760-93E4-772C0D448F40}" type="sibTrans" cxnId="{66CEF84B-8580-4276-890D-F949D8AC31FF}">
      <dgm:prSet/>
      <dgm:spPr/>
      <dgm:t>
        <a:bodyPr/>
        <a:lstStyle/>
        <a:p>
          <a:endParaRPr lang="ru-RU"/>
        </a:p>
      </dgm:t>
    </dgm:pt>
    <dgm:pt modelId="{7BE21B7A-19B8-4BE7-BE75-0F3EAEDE6347}">
      <dgm:prSet custT="1"/>
      <dgm:spPr/>
      <dgm:t>
        <a:bodyPr/>
        <a:lstStyle/>
        <a:p>
          <a:pPr rtl="0"/>
          <a:r>
            <a:rPr lang="uk-UA" sz="1600" b="1" smtClean="0"/>
            <a:t>Визначення способів виміру ефективності</a:t>
          </a:r>
          <a:endParaRPr lang="ru-RU" sz="1600" dirty="0"/>
        </a:p>
      </dgm:t>
    </dgm:pt>
    <dgm:pt modelId="{760D77E6-B92B-40D2-9BBB-87B709466BAF}" type="parTrans" cxnId="{E05B46F2-1A3C-42C5-B6C3-5FEDA2ABEE50}">
      <dgm:prSet/>
      <dgm:spPr/>
      <dgm:t>
        <a:bodyPr/>
        <a:lstStyle/>
        <a:p>
          <a:endParaRPr lang="ru-RU"/>
        </a:p>
      </dgm:t>
    </dgm:pt>
    <dgm:pt modelId="{1EEF9CE0-C1C0-470B-B3F1-9FA4E4E3AC00}" type="sibTrans" cxnId="{E05B46F2-1A3C-42C5-B6C3-5FEDA2ABEE50}">
      <dgm:prSet/>
      <dgm:spPr/>
      <dgm:t>
        <a:bodyPr/>
        <a:lstStyle/>
        <a:p>
          <a:endParaRPr lang="ru-RU"/>
        </a:p>
      </dgm:t>
    </dgm:pt>
    <dgm:pt modelId="{1F76547F-70A6-40B9-B3C4-456297643976}">
      <dgm:prSet custT="1"/>
      <dgm:spPr/>
      <dgm:t>
        <a:bodyPr/>
        <a:lstStyle/>
        <a:p>
          <a:pPr rtl="0"/>
          <a:r>
            <a:rPr lang="uk-UA" sz="1600" b="1" smtClean="0"/>
            <a:t>Оцінка ефективності </a:t>
          </a:r>
          <a:endParaRPr lang="en-US" sz="1600" b="1" smtClean="0"/>
        </a:p>
        <a:p>
          <a:pPr rtl="0"/>
          <a:r>
            <a:rPr lang="en-US" sz="1600" b="1" smtClean="0"/>
            <a:t>SMM-</a:t>
          </a:r>
          <a:r>
            <a:rPr lang="uk-UA" sz="1600" b="1" smtClean="0"/>
            <a:t>просування</a:t>
          </a:r>
          <a:endParaRPr lang="ru-RU" sz="1600" dirty="0"/>
        </a:p>
      </dgm:t>
    </dgm:pt>
    <dgm:pt modelId="{9760CB76-7BB3-4C5B-BA00-7990C182F667}" type="parTrans" cxnId="{F0E8D191-B593-437C-8BE2-71B85A377462}">
      <dgm:prSet/>
      <dgm:spPr/>
      <dgm:t>
        <a:bodyPr/>
        <a:lstStyle/>
        <a:p>
          <a:endParaRPr lang="ru-RU"/>
        </a:p>
      </dgm:t>
    </dgm:pt>
    <dgm:pt modelId="{2FBEA5DC-0CE4-48DC-B8F5-1B3A483138E8}" type="sibTrans" cxnId="{F0E8D191-B593-437C-8BE2-71B85A377462}">
      <dgm:prSet/>
      <dgm:spPr/>
      <dgm:t>
        <a:bodyPr/>
        <a:lstStyle/>
        <a:p>
          <a:endParaRPr lang="ru-RU"/>
        </a:p>
      </dgm:t>
    </dgm:pt>
    <dgm:pt modelId="{233385ED-68A4-4A95-AB23-F2181E17B6BC}">
      <dgm:prSet custT="1"/>
      <dgm:spPr/>
      <dgm:t>
        <a:bodyPr/>
        <a:lstStyle/>
        <a:p>
          <a:pPr rtl="0"/>
          <a:r>
            <a:rPr lang="uk-UA" sz="1600" b="1" smtClean="0"/>
            <a:t>Корегування стратегічних завдань</a:t>
          </a:r>
          <a:endParaRPr lang="uk-UA" sz="1600" b="1" dirty="0"/>
        </a:p>
      </dgm:t>
    </dgm:pt>
    <dgm:pt modelId="{8D2E91DB-B5BD-4B4E-9C0A-B343A4D0B882}" type="parTrans" cxnId="{6D90D3E2-60D7-4E10-8FC8-8A6656A41DB6}">
      <dgm:prSet/>
      <dgm:spPr/>
      <dgm:t>
        <a:bodyPr/>
        <a:lstStyle/>
        <a:p>
          <a:endParaRPr lang="ru-RU"/>
        </a:p>
      </dgm:t>
    </dgm:pt>
    <dgm:pt modelId="{09ABE363-CA33-49DB-B219-F58D666CDB95}" type="sibTrans" cxnId="{6D90D3E2-60D7-4E10-8FC8-8A6656A41DB6}">
      <dgm:prSet/>
      <dgm:spPr/>
      <dgm:t>
        <a:bodyPr/>
        <a:lstStyle/>
        <a:p>
          <a:endParaRPr lang="ru-RU"/>
        </a:p>
      </dgm:t>
    </dgm:pt>
    <dgm:pt modelId="{34AD1156-95A7-4B04-9406-3FAA69C266C1}">
      <dgm:prSet custT="1"/>
      <dgm:spPr/>
      <dgm:t>
        <a:bodyPr/>
        <a:lstStyle/>
        <a:p>
          <a:pPr rtl="0"/>
          <a:r>
            <a:rPr lang="uk-UA" sz="1600" b="1" smtClean="0"/>
            <a:t>Брендування. Розроблення дизайну </a:t>
          </a:r>
          <a:endParaRPr lang="uk-UA" sz="1600" b="1" dirty="0"/>
        </a:p>
      </dgm:t>
    </dgm:pt>
    <dgm:pt modelId="{0EF209BB-CDCD-4DE3-A924-29EF60E585E9}" type="parTrans" cxnId="{1E4047E1-D81E-49FD-864A-A712ED878796}">
      <dgm:prSet/>
      <dgm:spPr/>
      <dgm:t>
        <a:bodyPr/>
        <a:lstStyle/>
        <a:p>
          <a:endParaRPr lang="ru-RU"/>
        </a:p>
      </dgm:t>
    </dgm:pt>
    <dgm:pt modelId="{587768BD-357B-4171-AC01-3626AD6E98B6}" type="sibTrans" cxnId="{1E4047E1-D81E-49FD-864A-A712ED878796}">
      <dgm:prSet/>
      <dgm:spPr/>
      <dgm:t>
        <a:bodyPr/>
        <a:lstStyle/>
        <a:p>
          <a:endParaRPr lang="ru-RU"/>
        </a:p>
      </dgm:t>
    </dgm:pt>
    <dgm:pt modelId="{D8BB0F18-4FAA-483C-B508-60941DA0CA16}">
      <dgm:prSet custT="1"/>
      <dgm:spPr/>
      <dgm:t>
        <a:bodyPr/>
        <a:lstStyle/>
        <a:p>
          <a:pPr rtl="0"/>
          <a:r>
            <a:rPr lang="uk-UA" sz="1600" b="1" smtClean="0"/>
            <a:t>Забезпечення менеджменту</a:t>
          </a:r>
          <a:endParaRPr lang="uk-UA" sz="1600" b="1" dirty="0"/>
        </a:p>
      </dgm:t>
    </dgm:pt>
    <dgm:pt modelId="{351D2B4A-D0BA-487B-A6F6-8689802D12ED}" type="parTrans" cxnId="{EF34AB95-D4FD-4EA5-A154-4F6370CC9ED2}">
      <dgm:prSet/>
      <dgm:spPr/>
      <dgm:t>
        <a:bodyPr/>
        <a:lstStyle/>
        <a:p>
          <a:endParaRPr lang="ru-RU"/>
        </a:p>
      </dgm:t>
    </dgm:pt>
    <dgm:pt modelId="{DB83525F-F476-40DB-8056-72D3E437FCE5}" type="sibTrans" cxnId="{EF34AB95-D4FD-4EA5-A154-4F6370CC9ED2}">
      <dgm:prSet/>
      <dgm:spPr/>
      <dgm:t>
        <a:bodyPr/>
        <a:lstStyle/>
        <a:p>
          <a:endParaRPr lang="ru-RU"/>
        </a:p>
      </dgm:t>
    </dgm:pt>
    <dgm:pt modelId="{632FD537-39B0-4C08-BE43-07BBCB1800E8}">
      <dgm:prSet custT="1"/>
      <dgm:spPr/>
      <dgm:t>
        <a:bodyPr/>
        <a:lstStyle/>
        <a:p>
          <a:pPr rtl="0"/>
          <a:r>
            <a:rPr lang="uk-UA" sz="1600" b="1" smtClean="0"/>
            <a:t>Створення контенту</a:t>
          </a:r>
          <a:endParaRPr lang="ru-RU" sz="1600" b="1" dirty="0"/>
        </a:p>
      </dgm:t>
    </dgm:pt>
    <dgm:pt modelId="{4F46FE3C-354B-467F-BD30-CBB30B679374}" type="parTrans" cxnId="{4748711B-B2E6-41CD-B15A-8ECD39FA2B15}">
      <dgm:prSet/>
      <dgm:spPr/>
      <dgm:t>
        <a:bodyPr/>
        <a:lstStyle/>
        <a:p>
          <a:endParaRPr lang="ru-RU"/>
        </a:p>
      </dgm:t>
    </dgm:pt>
    <dgm:pt modelId="{BF45EADA-0A4F-47D3-B726-1635896A36B7}" type="sibTrans" cxnId="{4748711B-B2E6-41CD-B15A-8ECD39FA2B15}">
      <dgm:prSet/>
      <dgm:spPr/>
      <dgm:t>
        <a:bodyPr/>
        <a:lstStyle/>
        <a:p>
          <a:endParaRPr lang="ru-RU"/>
        </a:p>
      </dgm:t>
    </dgm:pt>
    <dgm:pt modelId="{9DF65151-D26F-4055-9DF8-55258C8B3198}" type="pres">
      <dgm:prSet presAssocID="{EA854B39-849F-4C74-B534-AC9676E2D2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56C310-13D1-4578-B5BE-63002F7E5907}" type="pres">
      <dgm:prSet presAssocID="{EA854B39-849F-4C74-B534-AC9676E2D25E}" presName="pyramid" presStyleLbl="node1" presStyleIdx="0" presStyleCnt="1" custScaleX="63041" custLinFactNeighborX="518"/>
      <dgm:spPr/>
      <dgm:t>
        <a:bodyPr/>
        <a:lstStyle/>
        <a:p>
          <a:endParaRPr lang="ru-RU"/>
        </a:p>
      </dgm:t>
    </dgm:pt>
    <dgm:pt modelId="{38F16605-4FBA-49F5-A650-F58CB53062A2}" type="pres">
      <dgm:prSet presAssocID="{EA854B39-849F-4C74-B534-AC9676E2D25E}" presName="theList" presStyleCnt="0"/>
      <dgm:spPr/>
      <dgm:t>
        <a:bodyPr/>
        <a:lstStyle/>
        <a:p>
          <a:endParaRPr lang="ru-RU"/>
        </a:p>
      </dgm:t>
    </dgm:pt>
    <dgm:pt modelId="{DC0C1885-3082-4BDD-9C5C-397D347884ED}" type="pres">
      <dgm:prSet presAssocID="{DA481D1E-1F4C-496B-AE45-0E781E35515B}" presName="aNode" presStyleLbl="fgAcc1" presStyleIdx="0" presStyleCnt="8" custScaleY="223116" custLinFactY="-31903" custLinFactNeighborX="13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64FA-9DCD-458B-8F52-3DE9EFB3267C}" type="pres">
      <dgm:prSet presAssocID="{DA481D1E-1F4C-496B-AE45-0E781E35515B}" presName="aSpace" presStyleCnt="0"/>
      <dgm:spPr/>
      <dgm:t>
        <a:bodyPr/>
        <a:lstStyle/>
        <a:p>
          <a:endParaRPr lang="ru-RU"/>
        </a:p>
      </dgm:t>
    </dgm:pt>
    <dgm:pt modelId="{838AE475-50EC-4DB1-B8DB-609D1DA43263}" type="pres">
      <dgm:prSet presAssocID="{34AD1156-95A7-4B04-9406-3FAA69C266C1}" presName="aNode" presStyleLbl="fgAcc1" presStyleIdx="1" presStyleCnt="8" custScaleY="164751" custLinFactY="112041" custLinFactNeighborX="1656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036-BAD2-409A-B6C1-1243818FE2A7}" type="pres">
      <dgm:prSet presAssocID="{34AD1156-95A7-4B04-9406-3FAA69C266C1}" presName="aSpace" presStyleCnt="0"/>
      <dgm:spPr/>
      <dgm:t>
        <a:bodyPr/>
        <a:lstStyle/>
        <a:p>
          <a:endParaRPr lang="ru-RU"/>
        </a:p>
      </dgm:t>
    </dgm:pt>
    <dgm:pt modelId="{39DE8F1E-4ADF-4B5F-9E75-2F734AF7EDAC}" type="pres">
      <dgm:prSet presAssocID="{D8BB0F18-4FAA-483C-B508-60941DA0CA16}" presName="aNode" presStyleLbl="fgAcc1" presStyleIdx="2" presStyleCnt="8" custScaleY="155861" custLinFactY="-196290" custLinFactNeighborX="1615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0B034-75AF-42EA-B4D2-A2147F7CB16C}" type="pres">
      <dgm:prSet presAssocID="{D8BB0F18-4FAA-483C-B508-60941DA0CA16}" presName="aSpace" presStyleCnt="0"/>
      <dgm:spPr/>
      <dgm:t>
        <a:bodyPr/>
        <a:lstStyle/>
        <a:p>
          <a:endParaRPr lang="ru-RU"/>
        </a:p>
      </dgm:t>
    </dgm:pt>
    <dgm:pt modelId="{B2A66473-8D64-4A4A-B992-6FDE5862D8AC}" type="pres">
      <dgm:prSet presAssocID="{6F52AC83-8289-4F51-9E4A-D0470FC0CC24}" presName="aNode" presStyleLbl="fgAcc1" presStyleIdx="3" presStyleCnt="8" custScaleY="131961" custLinFactNeighborX="1615" custLinFactNeighborY="-84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4A2F5-F026-4DC5-AB07-82438FEF5B4C}" type="pres">
      <dgm:prSet presAssocID="{6F52AC83-8289-4F51-9E4A-D0470FC0CC24}" presName="aSpace" presStyleCnt="0"/>
      <dgm:spPr/>
      <dgm:t>
        <a:bodyPr/>
        <a:lstStyle/>
        <a:p>
          <a:endParaRPr lang="ru-RU"/>
        </a:p>
      </dgm:t>
    </dgm:pt>
    <dgm:pt modelId="{D7EF9C24-314F-4040-AFDF-C11189B897CA}" type="pres">
      <dgm:prSet presAssocID="{7BE21B7A-19B8-4BE7-BE75-0F3EAEDE6347}" presName="aNode" presStyleLbl="fgAcc1" presStyleIdx="4" presStyleCnt="8" custScaleY="177431" custLinFactNeighborX="1370" custLinFactNeighborY="7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EE33-146F-4AE3-BAB7-5FDC77CE331E}" type="pres">
      <dgm:prSet presAssocID="{7BE21B7A-19B8-4BE7-BE75-0F3EAEDE6347}" presName="aSpace" presStyleCnt="0"/>
      <dgm:spPr/>
      <dgm:t>
        <a:bodyPr/>
        <a:lstStyle/>
        <a:p>
          <a:endParaRPr lang="ru-RU"/>
        </a:p>
      </dgm:t>
    </dgm:pt>
    <dgm:pt modelId="{A0E00BA8-8074-482B-9C39-27B18DCE8939}" type="pres">
      <dgm:prSet presAssocID="{632FD537-39B0-4C08-BE43-07BBCB1800E8}" presName="aNode" presStyleLbl="fgAcc1" presStyleIdx="5" presStyleCnt="8" custLinFactY="3247" custLinFactNeighborX="1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53D13-9264-4D75-83E3-514D34ADB6A8}" type="pres">
      <dgm:prSet presAssocID="{632FD537-39B0-4C08-BE43-07BBCB1800E8}" presName="aSpace" presStyleCnt="0"/>
      <dgm:spPr/>
      <dgm:t>
        <a:bodyPr/>
        <a:lstStyle/>
        <a:p>
          <a:endParaRPr lang="ru-RU"/>
        </a:p>
      </dgm:t>
    </dgm:pt>
    <dgm:pt modelId="{58316D8D-D526-492C-8518-38F9529FC1B6}" type="pres">
      <dgm:prSet presAssocID="{1F76547F-70A6-40B9-B3C4-456297643976}" presName="aNode" presStyleLbl="fgAcc1" presStyleIdx="6" presStyleCnt="8" custScaleY="162841" custLinFactY="17463" custLinFactNeighborX="3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FF932-4353-4795-AB07-433D4C3441AA}" type="pres">
      <dgm:prSet presAssocID="{1F76547F-70A6-40B9-B3C4-456297643976}" presName="aSpace" presStyleCnt="0"/>
      <dgm:spPr/>
      <dgm:t>
        <a:bodyPr/>
        <a:lstStyle/>
        <a:p>
          <a:endParaRPr lang="ru-RU"/>
        </a:p>
      </dgm:t>
    </dgm:pt>
    <dgm:pt modelId="{BF46309D-5821-4587-AC2F-8ED5A5968264}" type="pres">
      <dgm:prSet presAssocID="{233385ED-68A4-4A95-AB23-F2181E17B6BC}" presName="aNode" presStyleLbl="fgAcc1" presStyleIdx="7" presStyleCnt="8" custLinFactY="50984" custLinFactNeighborX="112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75782-139E-465D-BACF-63E2DBBCAC0F}" type="pres">
      <dgm:prSet presAssocID="{233385ED-68A4-4A95-AB23-F2181E17B6BC}" presName="aSpace" presStyleCnt="0"/>
      <dgm:spPr/>
      <dgm:t>
        <a:bodyPr/>
        <a:lstStyle/>
        <a:p>
          <a:endParaRPr lang="ru-RU"/>
        </a:p>
      </dgm:t>
    </dgm:pt>
  </dgm:ptLst>
  <dgm:cxnLst>
    <dgm:cxn modelId="{F0E8D191-B593-437C-8BE2-71B85A377462}" srcId="{EA854B39-849F-4C74-B534-AC9676E2D25E}" destId="{1F76547F-70A6-40B9-B3C4-456297643976}" srcOrd="6" destOrd="0" parTransId="{9760CB76-7BB3-4C5B-BA00-7990C182F667}" sibTransId="{2FBEA5DC-0CE4-48DC-B8F5-1B3A483138E8}"/>
    <dgm:cxn modelId="{C28C4557-B686-41D5-8E00-06B1033FA09B}" type="presOf" srcId="{632FD537-39B0-4C08-BE43-07BBCB1800E8}" destId="{A0E00BA8-8074-482B-9C39-27B18DCE8939}" srcOrd="0" destOrd="0" presId="urn:microsoft.com/office/officeart/2005/8/layout/pyramid2"/>
    <dgm:cxn modelId="{41B7CD8E-B836-41BE-8570-4C90ADA5EB3D}" type="presOf" srcId="{34AD1156-95A7-4B04-9406-3FAA69C266C1}" destId="{838AE475-50EC-4DB1-B8DB-609D1DA43263}" srcOrd="0" destOrd="0" presId="urn:microsoft.com/office/officeart/2005/8/layout/pyramid2"/>
    <dgm:cxn modelId="{7A8C1D01-5391-44E3-A19C-DE143ED46191}" type="presOf" srcId="{1F76547F-70A6-40B9-B3C4-456297643976}" destId="{58316D8D-D526-492C-8518-38F9529FC1B6}" srcOrd="0" destOrd="0" presId="urn:microsoft.com/office/officeart/2005/8/layout/pyramid2"/>
    <dgm:cxn modelId="{7BFD8A91-AE72-4516-8A39-F79D88F876F7}" type="presOf" srcId="{DA481D1E-1F4C-496B-AE45-0E781E35515B}" destId="{DC0C1885-3082-4BDD-9C5C-397D347884ED}" srcOrd="0" destOrd="0" presId="urn:microsoft.com/office/officeart/2005/8/layout/pyramid2"/>
    <dgm:cxn modelId="{47BDD264-DA9D-4DA1-A9E3-5ED7879339B6}" type="presOf" srcId="{6F52AC83-8289-4F51-9E4A-D0470FC0CC24}" destId="{B2A66473-8D64-4A4A-B992-6FDE5862D8AC}" srcOrd="0" destOrd="0" presId="urn:microsoft.com/office/officeart/2005/8/layout/pyramid2"/>
    <dgm:cxn modelId="{E05B46F2-1A3C-42C5-B6C3-5FEDA2ABEE50}" srcId="{EA854B39-849F-4C74-B534-AC9676E2D25E}" destId="{7BE21B7A-19B8-4BE7-BE75-0F3EAEDE6347}" srcOrd="4" destOrd="0" parTransId="{760D77E6-B92B-40D2-9BBB-87B709466BAF}" sibTransId="{1EEF9CE0-C1C0-470B-B3F1-9FA4E4E3AC00}"/>
    <dgm:cxn modelId="{EF34AB95-D4FD-4EA5-A154-4F6370CC9ED2}" srcId="{EA854B39-849F-4C74-B534-AC9676E2D25E}" destId="{D8BB0F18-4FAA-483C-B508-60941DA0CA16}" srcOrd="2" destOrd="0" parTransId="{351D2B4A-D0BA-487B-A6F6-8689802D12ED}" sibTransId="{DB83525F-F476-40DB-8056-72D3E437FCE5}"/>
    <dgm:cxn modelId="{4748711B-B2E6-41CD-B15A-8ECD39FA2B15}" srcId="{EA854B39-849F-4C74-B534-AC9676E2D25E}" destId="{632FD537-39B0-4C08-BE43-07BBCB1800E8}" srcOrd="5" destOrd="0" parTransId="{4F46FE3C-354B-467F-BD30-CBB30B679374}" sibTransId="{BF45EADA-0A4F-47D3-B726-1635896A36B7}"/>
    <dgm:cxn modelId="{66CEF84B-8580-4276-890D-F949D8AC31FF}" srcId="{EA854B39-849F-4C74-B534-AC9676E2D25E}" destId="{6F52AC83-8289-4F51-9E4A-D0470FC0CC24}" srcOrd="3" destOrd="0" parTransId="{B9FC8D5F-9D28-4658-AAB8-08A85F7F5B37}" sibTransId="{F22F4C00-754C-4760-93E4-772C0D448F40}"/>
    <dgm:cxn modelId="{1E4047E1-D81E-49FD-864A-A712ED878796}" srcId="{EA854B39-849F-4C74-B534-AC9676E2D25E}" destId="{34AD1156-95A7-4B04-9406-3FAA69C266C1}" srcOrd="1" destOrd="0" parTransId="{0EF209BB-CDCD-4DE3-A924-29EF60E585E9}" sibTransId="{587768BD-357B-4171-AC01-3626AD6E98B6}"/>
    <dgm:cxn modelId="{98F047E6-70EF-4577-85E6-D91D9269F87E}" srcId="{EA854B39-849F-4C74-B534-AC9676E2D25E}" destId="{DA481D1E-1F4C-496B-AE45-0E781E35515B}" srcOrd="0" destOrd="0" parTransId="{267CA074-6781-4EF7-9EBA-332F6630B023}" sibTransId="{00B34AE9-5E46-4866-AAFF-3D0E2FDBEB1E}"/>
    <dgm:cxn modelId="{6D90D3E2-60D7-4E10-8FC8-8A6656A41DB6}" srcId="{EA854B39-849F-4C74-B534-AC9676E2D25E}" destId="{233385ED-68A4-4A95-AB23-F2181E17B6BC}" srcOrd="7" destOrd="0" parTransId="{8D2E91DB-B5BD-4B4E-9C0A-B343A4D0B882}" sibTransId="{09ABE363-CA33-49DB-B219-F58D666CDB95}"/>
    <dgm:cxn modelId="{25FD1810-4309-4452-A589-E186DF7FD1B7}" type="presOf" srcId="{EA854B39-849F-4C74-B534-AC9676E2D25E}" destId="{9DF65151-D26F-4055-9DF8-55258C8B3198}" srcOrd="0" destOrd="0" presId="urn:microsoft.com/office/officeart/2005/8/layout/pyramid2"/>
    <dgm:cxn modelId="{6D0DAAAA-C7E4-4AAB-B1A7-4AA9EF244B77}" type="presOf" srcId="{7BE21B7A-19B8-4BE7-BE75-0F3EAEDE6347}" destId="{D7EF9C24-314F-4040-AFDF-C11189B897CA}" srcOrd="0" destOrd="0" presId="urn:microsoft.com/office/officeart/2005/8/layout/pyramid2"/>
    <dgm:cxn modelId="{B464BBD4-A6F0-45EE-B4C1-EAFF2642AF57}" type="presOf" srcId="{233385ED-68A4-4A95-AB23-F2181E17B6BC}" destId="{BF46309D-5821-4587-AC2F-8ED5A5968264}" srcOrd="0" destOrd="0" presId="urn:microsoft.com/office/officeart/2005/8/layout/pyramid2"/>
    <dgm:cxn modelId="{D11E5567-B617-4B63-8B6D-77125FAAB5E3}" type="presOf" srcId="{D8BB0F18-4FAA-483C-B508-60941DA0CA16}" destId="{39DE8F1E-4ADF-4B5F-9E75-2F734AF7EDAC}" srcOrd="0" destOrd="0" presId="urn:microsoft.com/office/officeart/2005/8/layout/pyramid2"/>
    <dgm:cxn modelId="{54568573-83B7-4444-9CFF-D5303CE65D21}" type="presParOf" srcId="{9DF65151-D26F-4055-9DF8-55258C8B3198}" destId="{7B56C310-13D1-4578-B5BE-63002F7E5907}" srcOrd="0" destOrd="0" presId="urn:microsoft.com/office/officeart/2005/8/layout/pyramid2"/>
    <dgm:cxn modelId="{15935B97-5853-4092-8EA9-139628B418B4}" type="presParOf" srcId="{9DF65151-D26F-4055-9DF8-55258C8B3198}" destId="{38F16605-4FBA-49F5-A650-F58CB53062A2}" srcOrd="1" destOrd="0" presId="urn:microsoft.com/office/officeart/2005/8/layout/pyramid2"/>
    <dgm:cxn modelId="{5DF0F809-84E3-47B5-B70B-0DD6C1B88035}" type="presParOf" srcId="{38F16605-4FBA-49F5-A650-F58CB53062A2}" destId="{DC0C1885-3082-4BDD-9C5C-397D347884ED}" srcOrd="0" destOrd="0" presId="urn:microsoft.com/office/officeart/2005/8/layout/pyramid2"/>
    <dgm:cxn modelId="{94615D1B-906D-476D-8602-8AE49F4D8338}" type="presParOf" srcId="{38F16605-4FBA-49F5-A650-F58CB53062A2}" destId="{5DA064FA-9DCD-458B-8F52-3DE9EFB3267C}" srcOrd="1" destOrd="0" presId="urn:microsoft.com/office/officeart/2005/8/layout/pyramid2"/>
    <dgm:cxn modelId="{67B2E721-9A6A-4A33-B9CD-7AF1AF69B623}" type="presParOf" srcId="{38F16605-4FBA-49F5-A650-F58CB53062A2}" destId="{838AE475-50EC-4DB1-B8DB-609D1DA43263}" srcOrd="2" destOrd="0" presId="urn:microsoft.com/office/officeart/2005/8/layout/pyramid2"/>
    <dgm:cxn modelId="{36C24816-95DC-4A1D-ABF7-D3E8F3902AED}" type="presParOf" srcId="{38F16605-4FBA-49F5-A650-F58CB53062A2}" destId="{7BCB3036-BAD2-409A-B6C1-1243818FE2A7}" srcOrd="3" destOrd="0" presId="urn:microsoft.com/office/officeart/2005/8/layout/pyramid2"/>
    <dgm:cxn modelId="{47B8417B-6C10-44C3-887B-61086F1EDDA6}" type="presParOf" srcId="{38F16605-4FBA-49F5-A650-F58CB53062A2}" destId="{39DE8F1E-4ADF-4B5F-9E75-2F734AF7EDAC}" srcOrd="4" destOrd="0" presId="urn:microsoft.com/office/officeart/2005/8/layout/pyramid2"/>
    <dgm:cxn modelId="{6073E969-9EA4-48AA-82A5-5F94DFA658D6}" type="presParOf" srcId="{38F16605-4FBA-49F5-A650-F58CB53062A2}" destId="{6170B034-75AF-42EA-B4D2-A2147F7CB16C}" srcOrd="5" destOrd="0" presId="urn:microsoft.com/office/officeart/2005/8/layout/pyramid2"/>
    <dgm:cxn modelId="{CB3DE659-9C74-492D-A3FB-B0F6F3278A93}" type="presParOf" srcId="{38F16605-4FBA-49F5-A650-F58CB53062A2}" destId="{B2A66473-8D64-4A4A-B992-6FDE5862D8AC}" srcOrd="6" destOrd="0" presId="urn:microsoft.com/office/officeart/2005/8/layout/pyramid2"/>
    <dgm:cxn modelId="{90272144-09CD-4933-88E3-60D2450C0FD8}" type="presParOf" srcId="{38F16605-4FBA-49F5-A650-F58CB53062A2}" destId="{0A84A2F5-F026-4DC5-AB07-82438FEF5B4C}" srcOrd="7" destOrd="0" presId="urn:microsoft.com/office/officeart/2005/8/layout/pyramid2"/>
    <dgm:cxn modelId="{17DAE4CA-5D2A-4B14-9057-44DCBBE84915}" type="presParOf" srcId="{38F16605-4FBA-49F5-A650-F58CB53062A2}" destId="{D7EF9C24-314F-4040-AFDF-C11189B897CA}" srcOrd="8" destOrd="0" presId="urn:microsoft.com/office/officeart/2005/8/layout/pyramid2"/>
    <dgm:cxn modelId="{042D1CBE-DB27-4149-999C-95A23F20B1D6}" type="presParOf" srcId="{38F16605-4FBA-49F5-A650-F58CB53062A2}" destId="{76CBEE33-146F-4AE3-BAB7-5FDC77CE331E}" srcOrd="9" destOrd="0" presId="urn:microsoft.com/office/officeart/2005/8/layout/pyramid2"/>
    <dgm:cxn modelId="{F1E9098E-1C54-4F23-B364-14D3DC20605B}" type="presParOf" srcId="{38F16605-4FBA-49F5-A650-F58CB53062A2}" destId="{A0E00BA8-8074-482B-9C39-27B18DCE8939}" srcOrd="10" destOrd="0" presId="urn:microsoft.com/office/officeart/2005/8/layout/pyramid2"/>
    <dgm:cxn modelId="{7A077957-D7B9-4585-9D5C-6120177642A8}" type="presParOf" srcId="{38F16605-4FBA-49F5-A650-F58CB53062A2}" destId="{73753D13-9264-4D75-83E3-514D34ADB6A8}" srcOrd="11" destOrd="0" presId="urn:microsoft.com/office/officeart/2005/8/layout/pyramid2"/>
    <dgm:cxn modelId="{E0530034-04AD-4D56-ACCE-2B8D0A3DEF75}" type="presParOf" srcId="{38F16605-4FBA-49F5-A650-F58CB53062A2}" destId="{58316D8D-D526-492C-8518-38F9529FC1B6}" srcOrd="12" destOrd="0" presId="urn:microsoft.com/office/officeart/2005/8/layout/pyramid2"/>
    <dgm:cxn modelId="{70DD6829-FD2E-47D1-96E9-8CABFAB11C41}" type="presParOf" srcId="{38F16605-4FBA-49F5-A650-F58CB53062A2}" destId="{C6BFF932-4353-4795-AB07-433D4C3441AA}" srcOrd="13" destOrd="0" presId="urn:microsoft.com/office/officeart/2005/8/layout/pyramid2"/>
    <dgm:cxn modelId="{DF49EE0F-0EF3-47BD-9AC0-7D52E130E9FB}" type="presParOf" srcId="{38F16605-4FBA-49F5-A650-F58CB53062A2}" destId="{BF46309D-5821-4587-AC2F-8ED5A5968264}" srcOrd="14" destOrd="0" presId="urn:microsoft.com/office/officeart/2005/8/layout/pyramid2"/>
    <dgm:cxn modelId="{8FAAA80E-0273-4B9F-8A07-4258779D5162}" type="presParOf" srcId="{38F16605-4FBA-49F5-A650-F58CB53062A2}" destId="{CA675782-139E-465D-BACF-63E2DBBCAC0F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54B39-849F-4C74-B534-AC9676E2D25E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1D1E-1F4C-496B-AE45-0E781E35515B}">
      <dgm:prSet custT="1"/>
      <dgm:spPr/>
      <dgm:t>
        <a:bodyPr/>
        <a:lstStyle/>
        <a:p>
          <a:pPr rtl="0"/>
          <a:r>
            <a:rPr lang="uk-UA" sz="1400" b="1" dirty="0" smtClean="0"/>
            <a:t>Оперативність</a:t>
          </a:r>
          <a:endParaRPr lang="uk-UA" sz="1400" b="1" dirty="0"/>
        </a:p>
      </dgm:t>
    </dgm:pt>
    <dgm:pt modelId="{267CA074-6781-4EF7-9EBA-332F6630B023}" type="parTrans" cxnId="{98F047E6-70EF-4577-85E6-D91D9269F87E}">
      <dgm:prSet/>
      <dgm:spPr/>
      <dgm:t>
        <a:bodyPr/>
        <a:lstStyle/>
        <a:p>
          <a:endParaRPr lang="ru-RU"/>
        </a:p>
      </dgm:t>
    </dgm:pt>
    <dgm:pt modelId="{00B34AE9-5E46-4866-AAFF-3D0E2FDBEB1E}" type="sibTrans" cxnId="{98F047E6-70EF-4577-85E6-D91D9269F87E}">
      <dgm:prSet/>
      <dgm:spPr/>
      <dgm:t>
        <a:bodyPr/>
        <a:lstStyle/>
        <a:p>
          <a:endParaRPr lang="ru-RU"/>
        </a:p>
      </dgm:t>
    </dgm:pt>
    <dgm:pt modelId="{6F52AC83-8289-4F51-9E4A-D0470FC0CC24}">
      <dgm:prSet custT="1"/>
      <dgm:spPr/>
      <dgm:t>
        <a:bodyPr/>
        <a:lstStyle/>
        <a:p>
          <a:pPr rtl="0"/>
          <a:r>
            <a:rPr lang="uk-UA" sz="1400" b="1" dirty="0" smtClean="0"/>
            <a:t>Регулярність оновлення контенту</a:t>
          </a:r>
          <a:endParaRPr lang="ru-RU" sz="1400" dirty="0"/>
        </a:p>
      </dgm:t>
    </dgm:pt>
    <dgm:pt modelId="{B9FC8D5F-9D28-4658-AAB8-08A85F7F5B37}" type="parTrans" cxnId="{66CEF84B-8580-4276-890D-F949D8AC31FF}">
      <dgm:prSet/>
      <dgm:spPr/>
      <dgm:t>
        <a:bodyPr/>
        <a:lstStyle/>
        <a:p>
          <a:endParaRPr lang="ru-RU"/>
        </a:p>
      </dgm:t>
    </dgm:pt>
    <dgm:pt modelId="{F22F4C00-754C-4760-93E4-772C0D448F40}" type="sibTrans" cxnId="{66CEF84B-8580-4276-890D-F949D8AC31FF}">
      <dgm:prSet/>
      <dgm:spPr/>
      <dgm:t>
        <a:bodyPr/>
        <a:lstStyle/>
        <a:p>
          <a:endParaRPr lang="ru-RU"/>
        </a:p>
      </dgm:t>
    </dgm:pt>
    <dgm:pt modelId="{7BE21B7A-19B8-4BE7-BE75-0F3EAEDE6347}">
      <dgm:prSet custT="1"/>
      <dgm:spPr/>
      <dgm:t>
        <a:bodyPr/>
        <a:lstStyle/>
        <a:p>
          <a:pPr rtl="0"/>
          <a:r>
            <a:rPr lang="uk-UA" sz="1400" b="1" dirty="0" smtClean="0"/>
            <a:t>Обов</a:t>
          </a:r>
          <a:r>
            <a:rPr lang="en-US" sz="1400" b="1" dirty="0" smtClean="0"/>
            <a:t>’</a:t>
          </a:r>
          <a:r>
            <a:rPr lang="uk-UA" sz="1400" b="1" dirty="0" err="1" smtClean="0"/>
            <a:t>язковість</a:t>
          </a:r>
          <a:r>
            <a:rPr lang="uk-UA" sz="1400" b="1" dirty="0" smtClean="0"/>
            <a:t> реагування на коментарі, критичні зауваження та повідомлення користувачів</a:t>
          </a:r>
          <a:endParaRPr lang="ru-RU" sz="1400" b="1" dirty="0"/>
        </a:p>
      </dgm:t>
    </dgm:pt>
    <dgm:pt modelId="{760D77E6-B92B-40D2-9BBB-87B709466BAF}" type="parTrans" cxnId="{E05B46F2-1A3C-42C5-B6C3-5FEDA2ABEE50}">
      <dgm:prSet/>
      <dgm:spPr/>
      <dgm:t>
        <a:bodyPr/>
        <a:lstStyle/>
        <a:p>
          <a:endParaRPr lang="ru-RU"/>
        </a:p>
      </dgm:t>
    </dgm:pt>
    <dgm:pt modelId="{1EEF9CE0-C1C0-470B-B3F1-9FA4E4E3AC00}" type="sibTrans" cxnId="{E05B46F2-1A3C-42C5-B6C3-5FEDA2ABEE50}">
      <dgm:prSet/>
      <dgm:spPr/>
      <dgm:t>
        <a:bodyPr/>
        <a:lstStyle/>
        <a:p>
          <a:endParaRPr lang="ru-RU"/>
        </a:p>
      </dgm:t>
    </dgm:pt>
    <dgm:pt modelId="{34AD1156-95A7-4B04-9406-3FAA69C266C1}">
      <dgm:prSet custT="1"/>
      <dgm:spPr/>
      <dgm:t>
        <a:bodyPr/>
        <a:lstStyle/>
        <a:p>
          <a:pPr rtl="0"/>
          <a:r>
            <a:rPr lang="uk-UA" sz="1400" b="1" dirty="0" smtClean="0"/>
            <a:t>Адресність (спрямованість на запити та інтереси окремих груп цільової аудиторії)</a:t>
          </a:r>
          <a:endParaRPr lang="uk-UA" sz="1400" b="1" dirty="0"/>
        </a:p>
      </dgm:t>
    </dgm:pt>
    <dgm:pt modelId="{0EF209BB-CDCD-4DE3-A924-29EF60E585E9}" type="parTrans" cxnId="{1E4047E1-D81E-49FD-864A-A712ED878796}">
      <dgm:prSet/>
      <dgm:spPr/>
      <dgm:t>
        <a:bodyPr/>
        <a:lstStyle/>
        <a:p>
          <a:endParaRPr lang="ru-RU"/>
        </a:p>
      </dgm:t>
    </dgm:pt>
    <dgm:pt modelId="{587768BD-357B-4171-AC01-3626AD6E98B6}" type="sibTrans" cxnId="{1E4047E1-D81E-49FD-864A-A712ED878796}">
      <dgm:prSet/>
      <dgm:spPr/>
      <dgm:t>
        <a:bodyPr/>
        <a:lstStyle/>
        <a:p>
          <a:endParaRPr lang="ru-RU"/>
        </a:p>
      </dgm:t>
    </dgm:pt>
    <dgm:pt modelId="{D8BB0F18-4FAA-483C-B508-60941DA0CA16}">
      <dgm:prSet custT="1"/>
      <dgm:spPr/>
      <dgm:t>
        <a:bodyPr/>
        <a:lstStyle/>
        <a:p>
          <a:pPr rtl="0"/>
          <a:r>
            <a:rPr lang="uk-UA" sz="1400" b="1" dirty="0" err="1" smtClean="0"/>
            <a:t>Різноформатність</a:t>
          </a:r>
          <a:r>
            <a:rPr lang="uk-UA" sz="1400" b="1" dirty="0" smtClean="0"/>
            <a:t> медіа-релізів (текст, відео, фото, </a:t>
          </a:r>
          <a:r>
            <a:rPr lang="uk-UA" sz="1400" b="1" dirty="0" err="1" smtClean="0"/>
            <a:t>інфографіка</a:t>
          </a:r>
          <a:r>
            <a:rPr lang="uk-UA" sz="1400" b="1" dirty="0" smtClean="0"/>
            <a:t>, посилання)</a:t>
          </a:r>
          <a:endParaRPr lang="uk-UA" sz="1400" b="1" dirty="0"/>
        </a:p>
      </dgm:t>
    </dgm:pt>
    <dgm:pt modelId="{351D2B4A-D0BA-487B-A6F6-8689802D12ED}" type="parTrans" cxnId="{EF34AB95-D4FD-4EA5-A154-4F6370CC9ED2}">
      <dgm:prSet/>
      <dgm:spPr/>
      <dgm:t>
        <a:bodyPr/>
        <a:lstStyle/>
        <a:p>
          <a:endParaRPr lang="ru-RU"/>
        </a:p>
      </dgm:t>
    </dgm:pt>
    <dgm:pt modelId="{DB83525F-F476-40DB-8056-72D3E437FCE5}" type="sibTrans" cxnId="{EF34AB95-D4FD-4EA5-A154-4F6370CC9ED2}">
      <dgm:prSet/>
      <dgm:spPr/>
      <dgm:t>
        <a:bodyPr/>
        <a:lstStyle/>
        <a:p>
          <a:endParaRPr lang="ru-RU"/>
        </a:p>
      </dgm:t>
    </dgm:pt>
    <dgm:pt modelId="{632FD537-39B0-4C08-BE43-07BBCB1800E8}">
      <dgm:prSet custT="1"/>
      <dgm:spPr/>
      <dgm:t>
        <a:bodyPr/>
        <a:lstStyle/>
        <a:p>
          <a:pPr rtl="0"/>
          <a:r>
            <a:rPr lang="uk-UA" sz="1400" b="1" dirty="0" err="1" smtClean="0"/>
            <a:t>Інтерактивність</a:t>
          </a:r>
          <a:r>
            <a:rPr lang="uk-UA" sz="1400" b="1" dirty="0" smtClean="0"/>
            <a:t> (ініціювання та участь у дискусіях)</a:t>
          </a:r>
          <a:endParaRPr lang="ru-RU" sz="1400" b="1" dirty="0"/>
        </a:p>
      </dgm:t>
    </dgm:pt>
    <dgm:pt modelId="{4F46FE3C-354B-467F-BD30-CBB30B679374}" type="parTrans" cxnId="{4748711B-B2E6-41CD-B15A-8ECD39FA2B15}">
      <dgm:prSet/>
      <dgm:spPr/>
      <dgm:t>
        <a:bodyPr/>
        <a:lstStyle/>
        <a:p>
          <a:endParaRPr lang="ru-RU"/>
        </a:p>
      </dgm:t>
    </dgm:pt>
    <dgm:pt modelId="{BF45EADA-0A4F-47D3-B726-1635896A36B7}" type="sibTrans" cxnId="{4748711B-B2E6-41CD-B15A-8ECD39FA2B15}">
      <dgm:prSet/>
      <dgm:spPr/>
      <dgm:t>
        <a:bodyPr/>
        <a:lstStyle/>
        <a:p>
          <a:endParaRPr lang="ru-RU"/>
        </a:p>
      </dgm:t>
    </dgm:pt>
    <dgm:pt modelId="{EEF15308-B9B4-4194-9455-C22FE1EF937F}">
      <dgm:prSet custT="1"/>
      <dgm:spPr/>
      <dgm:t>
        <a:bodyPr/>
        <a:lstStyle/>
        <a:p>
          <a:pPr rtl="0"/>
          <a:r>
            <a:rPr lang="uk-UA" sz="1400" b="1" dirty="0" smtClean="0"/>
            <a:t>Розумне співвідношення контенту: </a:t>
          </a:r>
          <a:r>
            <a:rPr lang="uk-UA" sz="1400" b="1" dirty="0" err="1" smtClean="0"/>
            <a:t>новинного</a:t>
          </a:r>
          <a:r>
            <a:rPr lang="uk-UA" sz="1400" b="1" dirty="0" smtClean="0"/>
            <a:t>, корисного, розважального та рекламного</a:t>
          </a:r>
          <a:endParaRPr lang="ru-RU" sz="1400" b="1" dirty="0"/>
        </a:p>
      </dgm:t>
    </dgm:pt>
    <dgm:pt modelId="{5A4D8A15-8812-440D-B3FC-C6D02E2F1C7C}" type="parTrans" cxnId="{1CEAE5A6-1E20-4191-AA6D-72EFD8E36499}">
      <dgm:prSet/>
      <dgm:spPr/>
      <dgm:t>
        <a:bodyPr/>
        <a:lstStyle/>
        <a:p>
          <a:endParaRPr lang="ru-RU"/>
        </a:p>
      </dgm:t>
    </dgm:pt>
    <dgm:pt modelId="{CEEF8242-0401-46D9-8940-6E85274C37FE}" type="sibTrans" cxnId="{1CEAE5A6-1E20-4191-AA6D-72EFD8E36499}">
      <dgm:prSet/>
      <dgm:spPr/>
      <dgm:t>
        <a:bodyPr/>
        <a:lstStyle/>
        <a:p>
          <a:endParaRPr lang="ru-RU"/>
        </a:p>
      </dgm:t>
    </dgm:pt>
    <dgm:pt modelId="{9DF65151-D26F-4055-9DF8-55258C8B3198}" type="pres">
      <dgm:prSet presAssocID="{EA854B39-849F-4C74-B534-AC9676E2D2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56C310-13D1-4578-B5BE-63002F7E5907}" type="pres">
      <dgm:prSet presAssocID="{EA854B39-849F-4C74-B534-AC9676E2D25E}" presName="pyramid" presStyleLbl="node1" presStyleIdx="0" presStyleCnt="1" custScaleX="44099" custLinFactNeighborX="-9498" custLinFactNeighborY="518"/>
      <dgm:spPr/>
      <dgm:t>
        <a:bodyPr/>
        <a:lstStyle/>
        <a:p>
          <a:endParaRPr lang="ru-RU"/>
        </a:p>
      </dgm:t>
    </dgm:pt>
    <dgm:pt modelId="{38F16605-4FBA-49F5-A650-F58CB53062A2}" type="pres">
      <dgm:prSet presAssocID="{EA854B39-849F-4C74-B534-AC9676E2D25E}" presName="theList" presStyleCnt="0"/>
      <dgm:spPr/>
      <dgm:t>
        <a:bodyPr/>
        <a:lstStyle/>
        <a:p>
          <a:endParaRPr lang="ru-RU"/>
        </a:p>
      </dgm:t>
    </dgm:pt>
    <dgm:pt modelId="{DC0C1885-3082-4BDD-9C5C-397D347884ED}" type="pres">
      <dgm:prSet presAssocID="{DA481D1E-1F4C-496B-AE45-0E781E35515B}" presName="aNode" presStyleLbl="fgAcc1" presStyleIdx="0" presStyleCnt="7" custScaleY="157079" custLinFactY="-55608" custLinFactNeighborX="11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64FA-9DCD-458B-8F52-3DE9EFB3267C}" type="pres">
      <dgm:prSet presAssocID="{DA481D1E-1F4C-496B-AE45-0E781E35515B}" presName="aSpace" presStyleCnt="0"/>
      <dgm:spPr/>
      <dgm:t>
        <a:bodyPr/>
        <a:lstStyle/>
        <a:p>
          <a:endParaRPr lang="ru-RU"/>
        </a:p>
      </dgm:t>
    </dgm:pt>
    <dgm:pt modelId="{838AE475-50EC-4DB1-B8DB-609D1DA43263}" type="pres">
      <dgm:prSet presAssocID="{34AD1156-95A7-4B04-9406-3FAA69C266C1}" presName="aNode" presStyleLbl="fgAcc1" presStyleIdx="1" presStyleCnt="7" custScaleY="200289" custLinFactY="-18883" custLinFactNeighborX="165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036-BAD2-409A-B6C1-1243818FE2A7}" type="pres">
      <dgm:prSet presAssocID="{34AD1156-95A7-4B04-9406-3FAA69C266C1}" presName="aSpace" presStyleCnt="0"/>
      <dgm:spPr/>
      <dgm:t>
        <a:bodyPr/>
        <a:lstStyle/>
        <a:p>
          <a:endParaRPr lang="ru-RU"/>
        </a:p>
      </dgm:t>
    </dgm:pt>
    <dgm:pt modelId="{39DE8F1E-4ADF-4B5F-9E75-2F734AF7EDAC}" type="pres">
      <dgm:prSet presAssocID="{D8BB0F18-4FAA-483C-B508-60941DA0CA16}" presName="aNode" presStyleLbl="fgAcc1" presStyleIdx="2" presStyleCnt="7" custScaleY="196815" custLinFactY="-12013" custLinFactNeighborX="161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0B034-75AF-42EA-B4D2-A2147F7CB16C}" type="pres">
      <dgm:prSet presAssocID="{D8BB0F18-4FAA-483C-B508-60941DA0CA16}" presName="aSpace" presStyleCnt="0"/>
      <dgm:spPr/>
      <dgm:t>
        <a:bodyPr/>
        <a:lstStyle/>
        <a:p>
          <a:endParaRPr lang="ru-RU"/>
        </a:p>
      </dgm:t>
    </dgm:pt>
    <dgm:pt modelId="{B2A66473-8D64-4A4A-B992-6FDE5862D8AC}" type="pres">
      <dgm:prSet presAssocID="{6F52AC83-8289-4F51-9E4A-D0470FC0CC24}" presName="aNode" presStyleLbl="fgAcc1" presStyleIdx="3" presStyleCnt="7" custScaleY="131961" custLinFactNeighborX="1615" custLinFactNeighborY="-84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4A2F5-F026-4DC5-AB07-82438FEF5B4C}" type="pres">
      <dgm:prSet presAssocID="{6F52AC83-8289-4F51-9E4A-D0470FC0CC24}" presName="aSpace" presStyleCnt="0"/>
      <dgm:spPr/>
      <dgm:t>
        <a:bodyPr/>
        <a:lstStyle/>
        <a:p>
          <a:endParaRPr lang="ru-RU"/>
        </a:p>
      </dgm:t>
    </dgm:pt>
    <dgm:pt modelId="{D7EF9C24-314F-4040-AFDF-C11189B897CA}" type="pres">
      <dgm:prSet presAssocID="{7BE21B7A-19B8-4BE7-BE75-0F3EAEDE6347}" presName="aNode" presStyleLbl="fgAcc1" presStyleIdx="4" presStyleCnt="7" custScaleY="233788" custLinFactNeighborX="1370" custLinFactNeighborY="70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EE33-146F-4AE3-BAB7-5FDC77CE331E}" type="pres">
      <dgm:prSet presAssocID="{7BE21B7A-19B8-4BE7-BE75-0F3EAEDE6347}" presName="aSpace" presStyleCnt="0"/>
      <dgm:spPr/>
      <dgm:t>
        <a:bodyPr/>
        <a:lstStyle/>
        <a:p>
          <a:endParaRPr lang="ru-RU"/>
        </a:p>
      </dgm:t>
    </dgm:pt>
    <dgm:pt modelId="{A0E00BA8-8074-482B-9C39-27B18DCE8939}" type="pres">
      <dgm:prSet presAssocID="{632FD537-39B0-4C08-BE43-07BBCB1800E8}" presName="aNode" presStyleLbl="fgAcc1" presStyleIdx="5" presStyleCnt="7" custScaleY="178296" custLinFactY="45940" custLinFactNeighborX="165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53D13-9264-4D75-83E3-514D34ADB6A8}" type="pres">
      <dgm:prSet presAssocID="{632FD537-39B0-4C08-BE43-07BBCB1800E8}" presName="aSpace" presStyleCnt="0"/>
      <dgm:spPr/>
      <dgm:t>
        <a:bodyPr/>
        <a:lstStyle/>
        <a:p>
          <a:endParaRPr lang="ru-RU"/>
        </a:p>
      </dgm:t>
    </dgm:pt>
    <dgm:pt modelId="{969D557E-A5ED-46A6-AE53-F1F7DCD75552}" type="pres">
      <dgm:prSet presAssocID="{EEF15308-B9B4-4194-9455-C22FE1EF937F}" presName="aNode" presStyleLbl="fgAcc1" presStyleIdx="6" presStyleCnt="7" custScaleY="202211" custLinFactY="92994" custLinFactNeighborX="15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669BB-427A-487F-8175-94EBC7741F46}" type="pres">
      <dgm:prSet presAssocID="{EEF15308-B9B4-4194-9455-C22FE1EF937F}" presName="aSpace" presStyleCnt="0"/>
      <dgm:spPr/>
    </dgm:pt>
  </dgm:ptLst>
  <dgm:cxnLst>
    <dgm:cxn modelId="{BE6A1C17-46D5-48B4-97E9-C67F82E177FA}" type="presOf" srcId="{6F52AC83-8289-4F51-9E4A-D0470FC0CC24}" destId="{B2A66473-8D64-4A4A-B992-6FDE5862D8AC}" srcOrd="0" destOrd="0" presId="urn:microsoft.com/office/officeart/2005/8/layout/pyramid2"/>
    <dgm:cxn modelId="{2E5D687F-FE89-43DA-B653-63CF135C349A}" type="presOf" srcId="{632FD537-39B0-4C08-BE43-07BBCB1800E8}" destId="{A0E00BA8-8074-482B-9C39-27B18DCE8939}" srcOrd="0" destOrd="0" presId="urn:microsoft.com/office/officeart/2005/8/layout/pyramid2"/>
    <dgm:cxn modelId="{E05B46F2-1A3C-42C5-B6C3-5FEDA2ABEE50}" srcId="{EA854B39-849F-4C74-B534-AC9676E2D25E}" destId="{7BE21B7A-19B8-4BE7-BE75-0F3EAEDE6347}" srcOrd="4" destOrd="0" parTransId="{760D77E6-B92B-40D2-9BBB-87B709466BAF}" sibTransId="{1EEF9CE0-C1C0-470B-B3F1-9FA4E4E3AC00}"/>
    <dgm:cxn modelId="{EF34AB95-D4FD-4EA5-A154-4F6370CC9ED2}" srcId="{EA854B39-849F-4C74-B534-AC9676E2D25E}" destId="{D8BB0F18-4FAA-483C-B508-60941DA0CA16}" srcOrd="2" destOrd="0" parTransId="{351D2B4A-D0BA-487B-A6F6-8689802D12ED}" sibTransId="{DB83525F-F476-40DB-8056-72D3E437FCE5}"/>
    <dgm:cxn modelId="{4748711B-B2E6-41CD-B15A-8ECD39FA2B15}" srcId="{EA854B39-849F-4C74-B534-AC9676E2D25E}" destId="{632FD537-39B0-4C08-BE43-07BBCB1800E8}" srcOrd="5" destOrd="0" parTransId="{4F46FE3C-354B-467F-BD30-CBB30B679374}" sibTransId="{BF45EADA-0A4F-47D3-B726-1635896A36B7}"/>
    <dgm:cxn modelId="{1CEAE5A6-1E20-4191-AA6D-72EFD8E36499}" srcId="{EA854B39-849F-4C74-B534-AC9676E2D25E}" destId="{EEF15308-B9B4-4194-9455-C22FE1EF937F}" srcOrd="6" destOrd="0" parTransId="{5A4D8A15-8812-440D-B3FC-C6D02E2F1C7C}" sibTransId="{CEEF8242-0401-46D9-8940-6E85274C37FE}"/>
    <dgm:cxn modelId="{66CEF84B-8580-4276-890D-F949D8AC31FF}" srcId="{EA854B39-849F-4C74-B534-AC9676E2D25E}" destId="{6F52AC83-8289-4F51-9E4A-D0470FC0CC24}" srcOrd="3" destOrd="0" parTransId="{B9FC8D5F-9D28-4658-AAB8-08A85F7F5B37}" sibTransId="{F22F4C00-754C-4760-93E4-772C0D448F40}"/>
    <dgm:cxn modelId="{571DBAE2-B980-4BE9-A97A-4833C45454E1}" type="presOf" srcId="{D8BB0F18-4FAA-483C-B508-60941DA0CA16}" destId="{39DE8F1E-4ADF-4B5F-9E75-2F734AF7EDAC}" srcOrd="0" destOrd="0" presId="urn:microsoft.com/office/officeart/2005/8/layout/pyramid2"/>
    <dgm:cxn modelId="{D221A057-F368-4708-806D-7278196EC57C}" type="presOf" srcId="{EA854B39-849F-4C74-B534-AC9676E2D25E}" destId="{9DF65151-D26F-4055-9DF8-55258C8B3198}" srcOrd="0" destOrd="0" presId="urn:microsoft.com/office/officeart/2005/8/layout/pyramid2"/>
    <dgm:cxn modelId="{1E4047E1-D81E-49FD-864A-A712ED878796}" srcId="{EA854B39-849F-4C74-B534-AC9676E2D25E}" destId="{34AD1156-95A7-4B04-9406-3FAA69C266C1}" srcOrd="1" destOrd="0" parTransId="{0EF209BB-CDCD-4DE3-A924-29EF60E585E9}" sibTransId="{587768BD-357B-4171-AC01-3626AD6E98B6}"/>
    <dgm:cxn modelId="{98F047E6-70EF-4577-85E6-D91D9269F87E}" srcId="{EA854B39-849F-4C74-B534-AC9676E2D25E}" destId="{DA481D1E-1F4C-496B-AE45-0E781E35515B}" srcOrd="0" destOrd="0" parTransId="{267CA074-6781-4EF7-9EBA-332F6630B023}" sibTransId="{00B34AE9-5E46-4866-AAFF-3D0E2FDBEB1E}"/>
    <dgm:cxn modelId="{98E4945A-1DFF-4DE3-8C66-3AF3984852BC}" type="presOf" srcId="{DA481D1E-1F4C-496B-AE45-0E781E35515B}" destId="{DC0C1885-3082-4BDD-9C5C-397D347884ED}" srcOrd="0" destOrd="0" presId="urn:microsoft.com/office/officeart/2005/8/layout/pyramid2"/>
    <dgm:cxn modelId="{FE690068-19BF-4082-A24B-D42EBA6EDD4F}" type="presOf" srcId="{34AD1156-95A7-4B04-9406-3FAA69C266C1}" destId="{838AE475-50EC-4DB1-B8DB-609D1DA43263}" srcOrd="0" destOrd="0" presId="urn:microsoft.com/office/officeart/2005/8/layout/pyramid2"/>
    <dgm:cxn modelId="{3B4FA66D-9586-4CD0-82BB-648C8F844C61}" type="presOf" srcId="{7BE21B7A-19B8-4BE7-BE75-0F3EAEDE6347}" destId="{D7EF9C24-314F-4040-AFDF-C11189B897CA}" srcOrd="0" destOrd="0" presId="urn:microsoft.com/office/officeart/2005/8/layout/pyramid2"/>
    <dgm:cxn modelId="{F9D42F32-E07C-4B66-937D-EC6A10058F62}" type="presOf" srcId="{EEF15308-B9B4-4194-9455-C22FE1EF937F}" destId="{969D557E-A5ED-46A6-AE53-F1F7DCD75552}" srcOrd="0" destOrd="0" presId="urn:microsoft.com/office/officeart/2005/8/layout/pyramid2"/>
    <dgm:cxn modelId="{B91E0A3D-C081-40AC-92FE-9158EFB669C7}" type="presParOf" srcId="{9DF65151-D26F-4055-9DF8-55258C8B3198}" destId="{7B56C310-13D1-4578-B5BE-63002F7E5907}" srcOrd="0" destOrd="0" presId="urn:microsoft.com/office/officeart/2005/8/layout/pyramid2"/>
    <dgm:cxn modelId="{C8D1A86F-C148-44D9-A794-A7AF0B0BCD6D}" type="presParOf" srcId="{9DF65151-D26F-4055-9DF8-55258C8B3198}" destId="{38F16605-4FBA-49F5-A650-F58CB53062A2}" srcOrd="1" destOrd="0" presId="urn:microsoft.com/office/officeart/2005/8/layout/pyramid2"/>
    <dgm:cxn modelId="{A50FB439-1C6A-40E2-9F80-1099E8EB991A}" type="presParOf" srcId="{38F16605-4FBA-49F5-A650-F58CB53062A2}" destId="{DC0C1885-3082-4BDD-9C5C-397D347884ED}" srcOrd="0" destOrd="0" presId="urn:microsoft.com/office/officeart/2005/8/layout/pyramid2"/>
    <dgm:cxn modelId="{E1F17356-CD4E-4ED0-BBEF-985FE2D09952}" type="presParOf" srcId="{38F16605-4FBA-49F5-A650-F58CB53062A2}" destId="{5DA064FA-9DCD-458B-8F52-3DE9EFB3267C}" srcOrd="1" destOrd="0" presId="urn:microsoft.com/office/officeart/2005/8/layout/pyramid2"/>
    <dgm:cxn modelId="{B81B7899-B207-4D98-945C-0652AA8B366C}" type="presParOf" srcId="{38F16605-4FBA-49F5-A650-F58CB53062A2}" destId="{838AE475-50EC-4DB1-B8DB-609D1DA43263}" srcOrd="2" destOrd="0" presId="urn:microsoft.com/office/officeart/2005/8/layout/pyramid2"/>
    <dgm:cxn modelId="{F1FA28AC-FF8B-49D3-B7EF-CADBBA752007}" type="presParOf" srcId="{38F16605-4FBA-49F5-A650-F58CB53062A2}" destId="{7BCB3036-BAD2-409A-B6C1-1243818FE2A7}" srcOrd="3" destOrd="0" presId="urn:microsoft.com/office/officeart/2005/8/layout/pyramid2"/>
    <dgm:cxn modelId="{5A3B63E3-C8DB-4926-AAF4-1B1FCEC88002}" type="presParOf" srcId="{38F16605-4FBA-49F5-A650-F58CB53062A2}" destId="{39DE8F1E-4ADF-4B5F-9E75-2F734AF7EDAC}" srcOrd="4" destOrd="0" presId="urn:microsoft.com/office/officeart/2005/8/layout/pyramid2"/>
    <dgm:cxn modelId="{A291963F-64B9-4718-A1D9-3642BBA1F894}" type="presParOf" srcId="{38F16605-4FBA-49F5-A650-F58CB53062A2}" destId="{6170B034-75AF-42EA-B4D2-A2147F7CB16C}" srcOrd="5" destOrd="0" presId="urn:microsoft.com/office/officeart/2005/8/layout/pyramid2"/>
    <dgm:cxn modelId="{FF21DBF6-0368-4DB5-A66C-91FCD6CF91FB}" type="presParOf" srcId="{38F16605-4FBA-49F5-A650-F58CB53062A2}" destId="{B2A66473-8D64-4A4A-B992-6FDE5862D8AC}" srcOrd="6" destOrd="0" presId="urn:microsoft.com/office/officeart/2005/8/layout/pyramid2"/>
    <dgm:cxn modelId="{AF8E45F9-9181-48A4-A536-94FFAEBCAB73}" type="presParOf" srcId="{38F16605-4FBA-49F5-A650-F58CB53062A2}" destId="{0A84A2F5-F026-4DC5-AB07-82438FEF5B4C}" srcOrd="7" destOrd="0" presId="urn:microsoft.com/office/officeart/2005/8/layout/pyramid2"/>
    <dgm:cxn modelId="{0B414875-B8DB-4502-AE0E-418B3595921B}" type="presParOf" srcId="{38F16605-4FBA-49F5-A650-F58CB53062A2}" destId="{D7EF9C24-314F-4040-AFDF-C11189B897CA}" srcOrd="8" destOrd="0" presId="urn:microsoft.com/office/officeart/2005/8/layout/pyramid2"/>
    <dgm:cxn modelId="{35D5678F-AC35-4516-A5F0-15C07AA40BA8}" type="presParOf" srcId="{38F16605-4FBA-49F5-A650-F58CB53062A2}" destId="{76CBEE33-146F-4AE3-BAB7-5FDC77CE331E}" srcOrd="9" destOrd="0" presId="urn:microsoft.com/office/officeart/2005/8/layout/pyramid2"/>
    <dgm:cxn modelId="{86BD6365-6C0F-4ADC-83FC-19A48E9956B3}" type="presParOf" srcId="{38F16605-4FBA-49F5-A650-F58CB53062A2}" destId="{A0E00BA8-8074-482B-9C39-27B18DCE8939}" srcOrd="10" destOrd="0" presId="urn:microsoft.com/office/officeart/2005/8/layout/pyramid2"/>
    <dgm:cxn modelId="{1E823648-FE80-473C-BCA1-E8E8B8CD7FE0}" type="presParOf" srcId="{38F16605-4FBA-49F5-A650-F58CB53062A2}" destId="{73753D13-9264-4D75-83E3-514D34ADB6A8}" srcOrd="11" destOrd="0" presId="urn:microsoft.com/office/officeart/2005/8/layout/pyramid2"/>
    <dgm:cxn modelId="{67C8D05E-D566-4E6B-9314-2FD54FEB2C83}" type="presParOf" srcId="{38F16605-4FBA-49F5-A650-F58CB53062A2}" destId="{969D557E-A5ED-46A6-AE53-F1F7DCD75552}" srcOrd="12" destOrd="0" presId="urn:microsoft.com/office/officeart/2005/8/layout/pyramid2"/>
    <dgm:cxn modelId="{D749B0A9-E0AF-4AFD-8E79-AD627DC25E38}" type="presParOf" srcId="{38F16605-4FBA-49F5-A650-F58CB53062A2}" destId="{544669BB-427A-487F-8175-94EBC7741F46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404A60-C1F2-4313-A178-AE5D05B8DC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EF243-287E-49B0-95FE-0832C0BC9466}">
      <dgm:prSet custT="1"/>
      <dgm:spPr/>
      <dgm:t>
        <a:bodyPr/>
        <a:lstStyle/>
        <a:p>
          <a:pPr rtl="0"/>
          <a:r>
            <a:rPr lang="uk-UA" sz="1600" b="1" noProof="0" dirty="0" smtClean="0">
              <a:solidFill>
                <a:schemeClr val="tx1"/>
              </a:solidFill>
            </a:rPr>
            <a:t>1. Створення та просування співтовариств бренда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5156057C-700B-493C-95B3-8B1CA47A9A2C}" type="parTrans" cxnId="{6CC026DE-5043-4749-899A-343AA208ACA4}">
      <dgm:prSet/>
      <dgm:spPr/>
      <dgm:t>
        <a:bodyPr/>
        <a:lstStyle/>
        <a:p>
          <a:endParaRPr lang="ru-RU"/>
        </a:p>
      </dgm:t>
    </dgm:pt>
    <dgm:pt modelId="{AF9328EE-AF0D-44C0-A5EB-10A0FA3EBC0F}" type="sibTrans" cxnId="{6CC026DE-5043-4749-899A-343AA208ACA4}">
      <dgm:prSet/>
      <dgm:spPr/>
      <dgm:t>
        <a:bodyPr/>
        <a:lstStyle/>
        <a:p>
          <a:endParaRPr lang="ru-RU"/>
        </a:p>
      </dgm:t>
    </dgm:pt>
    <dgm:pt modelId="{6A7C3F2F-90B1-4B6E-8086-B092FCAB1106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2. Просування в нішевих соціальних мережах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C87745C0-83DC-4650-B41E-8E0D203BB776}" type="parTrans" cxnId="{308AD8EC-D34B-4DF7-AE4A-3A3E86BA3CE6}">
      <dgm:prSet/>
      <dgm:spPr/>
      <dgm:t>
        <a:bodyPr/>
        <a:lstStyle/>
        <a:p>
          <a:endParaRPr lang="ru-RU"/>
        </a:p>
      </dgm:t>
    </dgm:pt>
    <dgm:pt modelId="{AA43E9EE-B2C4-4D67-9B80-3B39558E40D6}" type="sibTrans" cxnId="{308AD8EC-D34B-4DF7-AE4A-3A3E86BA3CE6}">
      <dgm:prSet/>
      <dgm:spPr/>
      <dgm:t>
        <a:bodyPr/>
        <a:lstStyle/>
        <a:p>
          <a:endParaRPr lang="ru-RU"/>
        </a:p>
      </dgm:t>
    </dgm:pt>
    <dgm:pt modelId="{CB2DD843-BE89-46E9-B0C9-51C1EB0B58C5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3. Створення та розвиток власних інформаційних майданчиків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A5B32BD2-8943-4135-A5E9-9234CE31DA0A}" type="parTrans" cxnId="{016435A1-64B9-4670-8718-41E616670D11}">
      <dgm:prSet/>
      <dgm:spPr/>
      <dgm:t>
        <a:bodyPr/>
        <a:lstStyle/>
        <a:p>
          <a:endParaRPr lang="ru-RU"/>
        </a:p>
      </dgm:t>
    </dgm:pt>
    <dgm:pt modelId="{CDAF0493-CA0D-4BDA-9C8D-1BD9CA92438F}" type="sibTrans" cxnId="{016435A1-64B9-4670-8718-41E616670D11}">
      <dgm:prSet/>
      <dgm:spPr/>
      <dgm:t>
        <a:bodyPr/>
        <a:lstStyle/>
        <a:p>
          <a:endParaRPr lang="ru-RU"/>
        </a:p>
      </dgm:t>
    </dgm:pt>
    <dgm:pt modelId="{1360AAF4-C3B5-43C3-802F-64FBC6F2CB2E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4. Просування контенту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ABC7247F-D94F-4A54-8EAF-1BB60D086FEC}" type="parTrans" cxnId="{131230F8-A11F-48B0-A9CA-B94256B72957}">
      <dgm:prSet/>
      <dgm:spPr/>
      <dgm:t>
        <a:bodyPr/>
        <a:lstStyle/>
        <a:p>
          <a:endParaRPr lang="ru-RU"/>
        </a:p>
      </dgm:t>
    </dgm:pt>
    <dgm:pt modelId="{0EF24FF5-558A-4037-8A64-D68CB70857BB}" type="sibTrans" cxnId="{131230F8-A11F-48B0-A9CA-B94256B72957}">
      <dgm:prSet/>
      <dgm:spPr/>
      <dgm:t>
        <a:bodyPr/>
        <a:lstStyle/>
        <a:p>
          <a:endParaRPr lang="ru-RU"/>
        </a:p>
      </dgm:t>
    </dgm:pt>
    <dgm:pt modelId="{5C0F337F-4072-414A-BC06-9D2B836CB6BB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5. Проведення інтерактивних акцій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1339FF9E-D178-45F9-B59F-E2D03DFBEE1A}" type="parTrans" cxnId="{1DA1769C-5CBE-47C6-B44F-8BC6721015C2}">
      <dgm:prSet/>
      <dgm:spPr/>
      <dgm:t>
        <a:bodyPr/>
        <a:lstStyle/>
        <a:p>
          <a:endParaRPr lang="ru-RU"/>
        </a:p>
      </dgm:t>
    </dgm:pt>
    <dgm:pt modelId="{29EF8CC4-8ABF-473B-85C5-A92BE4BCB895}" type="sibTrans" cxnId="{1DA1769C-5CBE-47C6-B44F-8BC6721015C2}">
      <dgm:prSet/>
      <dgm:spPr/>
      <dgm:t>
        <a:bodyPr/>
        <a:lstStyle/>
        <a:p>
          <a:endParaRPr lang="ru-RU"/>
        </a:p>
      </dgm:t>
    </dgm:pt>
    <dgm:pt modelId="{DBBAC978-DBC2-4F31-B413-D48E47E461EC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6. Створення та просування інтерактивних елементів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E0001E0C-0592-4792-8CEC-026C7C48D866}" type="parTrans" cxnId="{CE9A7180-28CE-4612-8195-5D7075B2EE62}">
      <dgm:prSet/>
      <dgm:spPr/>
      <dgm:t>
        <a:bodyPr/>
        <a:lstStyle/>
        <a:p>
          <a:endParaRPr lang="ru-RU"/>
        </a:p>
      </dgm:t>
    </dgm:pt>
    <dgm:pt modelId="{B1739751-0EEC-40F5-8B5F-D250367E72CF}" type="sibTrans" cxnId="{CE9A7180-28CE-4612-8195-5D7075B2EE62}">
      <dgm:prSet/>
      <dgm:spPr/>
      <dgm:t>
        <a:bodyPr/>
        <a:lstStyle/>
        <a:p>
          <a:endParaRPr lang="ru-RU"/>
        </a:p>
      </dgm:t>
    </dgm:pt>
    <dgm:pt modelId="{BE62852C-4061-404E-AAA9-9FBA0A806F54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7. Робота з лідерами думок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4BF4C904-5F93-4D98-959E-63A09A827E48}" type="parTrans" cxnId="{7F069E17-4FDE-45B9-A227-1FCF9920E623}">
      <dgm:prSet/>
      <dgm:spPr/>
      <dgm:t>
        <a:bodyPr/>
        <a:lstStyle/>
        <a:p>
          <a:endParaRPr lang="ru-RU"/>
        </a:p>
      </dgm:t>
    </dgm:pt>
    <dgm:pt modelId="{0658FB1F-942B-4480-9009-CA10BE6EC8A8}" type="sibTrans" cxnId="{7F069E17-4FDE-45B9-A227-1FCF9920E623}">
      <dgm:prSet/>
      <dgm:spPr/>
      <dgm:t>
        <a:bodyPr/>
        <a:lstStyle/>
        <a:p>
          <a:endParaRPr lang="ru-RU"/>
        </a:p>
      </dgm:t>
    </dgm:pt>
    <dgm:pt modelId="{3FACC0F1-1BDF-445B-8664-41A21FF95BA9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8. Вірусний маркетинг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87B2AED1-DE81-452E-8806-602F9FDD643F}" type="parTrans" cxnId="{B6AD1CEF-071C-4641-9161-5EE08574F2EA}">
      <dgm:prSet/>
      <dgm:spPr/>
      <dgm:t>
        <a:bodyPr/>
        <a:lstStyle/>
        <a:p>
          <a:endParaRPr lang="ru-RU"/>
        </a:p>
      </dgm:t>
    </dgm:pt>
    <dgm:pt modelId="{F65D6A07-743F-494E-BD9E-DFC4D13BC3F6}" type="sibTrans" cxnId="{B6AD1CEF-071C-4641-9161-5EE08574F2EA}">
      <dgm:prSet/>
      <dgm:spPr/>
      <dgm:t>
        <a:bodyPr/>
        <a:lstStyle/>
        <a:p>
          <a:endParaRPr lang="ru-RU"/>
        </a:p>
      </dgm:t>
    </dgm:pt>
    <dgm:pt modelId="{D38A7EBD-1941-41AD-9728-E1D0DD00F471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9. Персональний брендинг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32B23418-E4EB-49AC-89EB-AD1D25D2DF25}" type="parTrans" cxnId="{A1411A25-F736-4D8C-8DDE-1350C4448C99}">
      <dgm:prSet/>
      <dgm:spPr/>
      <dgm:t>
        <a:bodyPr/>
        <a:lstStyle/>
        <a:p>
          <a:endParaRPr lang="ru-RU"/>
        </a:p>
      </dgm:t>
    </dgm:pt>
    <dgm:pt modelId="{8B5C42A9-BD38-4568-AC09-7750CF100846}" type="sibTrans" cxnId="{A1411A25-F736-4D8C-8DDE-1350C4448C99}">
      <dgm:prSet/>
      <dgm:spPr/>
      <dgm:t>
        <a:bodyPr/>
        <a:lstStyle/>
        <a:p>
          <a:endParaRPr lang="ru-RU"/>
        </a:p>
      </dgm:t>
    </dgm:pt>
    <dgm:pt modelId="{A967438B-43D7-48F9-ADAA-E84C65CB0F43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10. Інструменти позакатегоріальні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17734ACA-346C-4853-A765-59A97039C044}" type="parTrans" cxnId="{58A037C4-0C5A-49A3-881E-E01F38C2EBD8}">
      <dgm:prSet/>
      <dgm:spPr/>
      <dgm:t>
        <a:bodyPr/>
        <a:lstStyle/>
        <a:p>
          <a:endParaRPr lang="ru-RU"/>
        </a:p>
      </dgm:t>
    </dgm:pt>
    <dgm:pt modelId="{2FDFA3C4-661C-46E4-9A90-C349084BC59F}" type="sibTrans" cxnId="{58A037C4-0C5A-49A3-881E-E01F38C2EBD8}">
      <dgm:prSet/>
      <dgm:spPr/>
      <dgm:t>
        <a:bodyPr/>
        <a:lstStyle/>
        <a:p>
          <a:endParaRPr lang="ru-RU"/>
        </a:p>
      </dgm:t>
    </dgm:pt>
    <dgm:pt modelId="{621C2A67-5DFE-4E25-9DDC-CBCAAB0CED58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11. Комунікативна активність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5C60DDBD-E227-472D-9233-3E5604533F15}" type="parTrans" cxnId="{7D7F53D8-098D-45F8-8881-A9AA3EEE8123}">
      <dgm:prSet/>
      <dgm:spPr/>
      <dgm:t>
        <a:bodyPr/>
        <a:lstStyle/>
        <a:p>
          <a:endParaRPr lang="ru-RU"/>
        </a:p>
      </dgm:t>
    </dgm:pt>
    <dgm:pt modelId="{40F78CFD-DCBE-4ADB-8EB0-73F8AD7F3A1F}" type="sibTrans" cxnId="{7D7F53D8-098D-45F8-8881-A9AA3EEE8123}">
      <dgm:prSet/>
      <dgm:spPr/>
      <dgm:t>
        <a:bodyPr/>
        <a:lstStyle/>
        <a:p>
          <a:endParaRPr lang="ru-RU"/>
        </a:p>
      </dgm:t>
    </dgm:pt>
    <dgm:pt modelId="{3B07879E-8B85-4132-BE5A-CF757F9EC1CC}">
      <dgm:prSet custT="1"/>
      <dgm:spPr/>
      <dgm:t>
        <a:bodyPr/>
        <a:lstStyle/>
        <a:p>
          <a:r>
            <a:rPr lang="uk-UA" sz="1600" b="1" noProof="0" dirty="0" smtClean="0">
              <a:solidFill>
                <a:schemeClr val="tx1"/>
              </a:solidFill>
            </a:rPr>
            <a:t>12. Рейтинги та ТОПи</a:t>
          </a:r>
          <a:endParaRPr lang="uk-UA" sz="1600" b="1" noProof="0" dirty="0">
            <a:solidFill>
              <a:schemeClr val="tx1"/>
            </a:solidFill>
          </a:endParaRPr>
        </a:p>
      </dgm:t>
    </dgm:pt>
    <dgm:pt modelId="{F654F3E2-0227-42B1-B664-113D29A3C2EC}" type="parTrans" cxnId="{ED21DB71-E0B0-4C07-A97E-58632BE77BBA}">
      <dgm:prSet/>
      <dgm:spPr/>
      <dgm:t>
        <a:bodyPr/>
        <a:lstStyle/>
        <a:p>
          <a:endParaRPr lang="ru-RU"/>
        </a:p>
      </dgm:t>
    </dgm:pt>
    <dgm:pt modelId="{7026E204-02A7-4D09-BE75-04D9F9A8E603}" type="sibTrans" cxnId="{ED21DB71-E0B0-4C07-A97E-58632BE77BBA}">
      <dgm:prSet/>
      <dgm:spPr/>
      <dgm:t>
        <a:bodyPr/>
        <a:lstStyle/>
        <a:p>
          <a:endParaRPr lang="ru-RU"/>
        </a:p>
      </dgm:t>
    </dgm:pt>
    <dgm:pt modelId="{66007FCA-1A22-420C-ABF6-7472D38F04F9}" type="pres">
      <dgm:prSet presAssocID="{3D404A60-C1F2-4313-A178-AE5D05B8D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20CE9-E2A1-48B4-B6A5-C49B36C2A52B}" type="pres">
      <dgm:prSet presAssocID="{635EF243-287E-49B0-95FE-0832C0BC946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0AA673-E628-4C81-B4A0-E1CEC1428D1F}" type="pres">
      <dgm:prSet presAssocID="{AF9328EE-AF0D-44C0-A5EB-10A0FA3EBC0F}" presName="sibTrans" presStyleCnt="0"/>
      <dgm:spPr/>
    </dgm:pt>
    <dgm:pt modelId="{AFACBBBF-7574-475D-9047-04BB3C373DEB}" type="pres">
      <dgm:prSet presAssocID="{6A7C3F2F-90B1-4B6E-8086-B092FCAB1106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1268-93C2-4886-A41E-11B6DE3ACA46}" type="pres">
      <dgm:prSet presAssocID="{AA43E9EE-B2C4-4D67-9B80-3B39558E40D6}" presName="sibTrans" presStyleCnt="0"/>
      <dgm:spPr/>
    </dgm:pt>
    <dgm:pt modelId="{894FB469-603F-4288-A502-7DEE1020E66D}" type="pres">
      <dgm:prSet presAssocID="{CB2DD843-BE89-46E9-B0C9-51C1EB0B58C5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4137C-D1FC-470A-8450-B36125ADCBF3}" type="pres">
      <dgm:prSet presAssocID="{CDAF0493-CA0D-4BDA-9C8D-1BD9CA92438F}" presName="sibTrans" presStyleCnt="0"/>
      <dgm:spPr/>
    </dgm:pt>
    <dgm:pt modelId="{A97A0790-FBC8-4C93-BA65-EC85B25C0678}" type="pres">
      <dgm:prSet presAssocID="{1360AAF4-C3B5-43C3-802F-64FBC6F2CB2E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1F85F-5306-4572-810C-31117D258F2E}" type="pres">
      <dgm:prSet presAssocID="{0EF24FF5-558A-4037-8A64-D68CB70857BB}" presName="sibTrans" presStyleCnt="0"/>
      <dgm:spPr/>
    </dgm:pt>
    <dgm:pt modelId="{1B6A5752-B949-4A6C-8EF0-5665361B353B}" type="pres">
      <dgm:prSet presAssocID="{5C0F337F-4072-414A-BC06-9D2B836CB6B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F905EA-BA4B-49D2-971F-69A1F757B42A}" type="pres">
      <dgm:prSet presAssocID="{29EF8CC4-8ABF-473B-85C5-A92BE4BCB895}" presName="sibTrans" presStyleCnt="0"/>
      <dgm:spPr/>
    </dgm:pt>
    <dgm:pt modelId="{47E6994A-1E15-4CF8-BA6A-6E4D12861164}" type="pres">
      <dgm:prSet presAssocID="{DBBAC978-DBC2-4F31-B413-D48E47E461E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5AF4C-1411-4774-A3C5-D32261B37C69}" type="pres">
      <dgm:prSet presAssocID="{B1739751-0EEC-40F5-8B5F-D250367E72CF}" presName="sibTrans" presStyleCnt="0"/>
      <dgm:spPr/>
    </dgm:pt>
    <dgm:pt modelId="{6A649CC2-C8CB-407F-A216-E38D7C710D02}" type="pres">
      <dgm:prSet presAssocID="{BE62852C-4061-404E-AAA9-9FBA0A806F5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2B80-7E68-4503-BFBB-A2E1AAD02981}" type="pres">
      <dgm:prSet presAssocID="{0658FB1F-942B-4480-9009-CA10BE6EC8A8}" presName="sibTrans" presStyleCnt="0"/>
      <dgm:spPr/>
    </dgm:pt>
    <dgm:pt modelId="{E74BA16C-6970-45FE-A542-B0BC1372267A}" type="pres">
      <dgm:prSet presAssocID="{3FACC0F1-1BDF-445B-8664-41A21FF95BA9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8072B-DBA1-4B38-9395-242306A434B7}" type="pres">
      <dgm:prSet presAssocID="{F65D6A07-743F-494E-BD9E-DFC4D13BC3F6}" presName="sibTrans" presStyleCnt="0"/>
      <dgm:spPr/>
    </dgm:pt>
    <dgm:pt modelId="{2599C2A1-3214-419F-BA73-1C206D8F8DDD}" type="pres">
      <dgm:prSet presAssocID="{D38A7EBD-1941-41AD-9728-E1D0DD00F471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9BFB0-840B-4701-AABD-6D7CA59C0985}" type="pres">
      <dgm:prSet presAssocID="{8B5C42A9-BD38-4568-AC09-7750CF100846}" presName="sibTrans" presStyleCnt="0"/>
      <dgm:spPr/>
    </dgm:pt>
    <dgm:pt modelId="{DBCA3DFA-C45A-4A57-AAAB-562D14D98267}" type="pres">
      <dgm:prSet presAssocID="{A967438B-43D7-48F9-ADAA-E84C65CB0F4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E1C6-CB1E-4975-84E7-83A404E5785A}" type="pres">
      <dgm:prSet presAssocID="{2FDFA3C4-661C-46E4-9A90-C349084BC59F}" presName="sibTrans" presStyleCnt="0"/>
      <dgm:spPr/>
    </dgm:pt>
    <dgm:pt modelId="{C116DD77-3806-4C81-8909-5639A7BEA704}" type="pres">
      <dgm:prSet presAssocID="{621C2A67-5DFE-4E25-9DDC-CBCAAB0CED58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66B44-108E-4766-9A6C-95977550E291}" type="pres">
      <dgm:prSet presAssocID="{40F78CFD-DCBE-4ADB-8EB0-73F8AD7F3A1F}" presName="sibTrans" presStyleCnt="0"/>
      <dgm:spPr/>
    </dgm:pt>
    <dgm:pt modelId="{25547CAD-E2C0-48CD-954F-EABC47230C4A}" type="pres">
      <dgm:prSet presAssocID="{3B07879E-8B85-4132-BE5A-CF757F9EC1C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01EFD-9F88-4665-9FC6-EB18526B8B92}" type="presOf" srcId="{3FACC0F1-1BDF-445B-8664-41A21FF95BA9}" destId="{E74BA16C-6970-45FE-A542-B0BC1372267A}" srcOrd="0" destOrd="0" presId="urn:microsoft.com/office/officeart/2005/8/layout/default"/>
    <dgm:cxn modelId="{28F82220-AF6E-4533-90F2-E926ABC48173}" type="presOf" srcId="{D38A7EBD-1941-41AD-9728-E1D0DD00F471}" destId="{2599C2A1-3214-419F-BA73-1C206D8F8DDD}" srcOrd="0" destOrd="0" presId="urn:microsoft.com/office/officeart/2005/8/layout/default"/>
    <dgm:cxn modelId="{016435A1-64B9-4670-8718-41E616670D11}" srcId="{3D404A60-C1F2-4313-A178-AE5D05B8DCAE}" destId="{CB2DD843-BE89-46E9-B0C9-51C1EB0B58C5}" srcOrd="2" destOrd="0" parTransId="{A5B32BD2-8943-4135-A5E9-9234CE31DA0A}" sibTransId="{CDAF0493-CA0D-4BDA-9C8D-1BD9CA92438F}"/>
    <dgm:cxn modelId="{33FAE5CC-C4E4-4F1E-B45E-57B8CFF42388}" type="presOf" srcId="{1360AAF4-C3B5-43C3-802F-64FBC6F2CB2E}" destId="{A97A0790-FBC8-4C93-BA65-EC85B25C0678}" srcOrd="0" destOrd="0" presId="urn:microsoft.com/office/officeart/2005/8/layout/default"/>
    <dgm:cxn modelId="{308AD8EC-D34B-4DF7-AE4A-3A3E86BA3CE6}" srcId="{3D404A60-C1F2-4313-A178-AE5D05B8DCAE}" destId="{6A7C3F2F-90B1-4B6E-8086-B092FCAB1106}" srcOrd="1" destOrd="0" parTransId="{C87745C0-83DC-4650-B41E-8E0D203BB776}" sibTransId="{AA43E9EE-B2C4-4D67-9B80-3B39558E40D6}"/>
    <dgm:cxn modelId="{1DA1769C-5CBE-47C6-B44F-8BC6721015C2}" srcId="{3D404A60-C1F2-4313-A178-AE5D05B8DCAE}" destId="{5C0F337F-4072-414A-BC06-9D2B836CB6BB}" srcOrd="4" destOrd="0" parTransId="{1339FF9E-D178-45F9-B59F-E2D03DFBEE1A}" sibTransId="{29EF8CC4-8ABF-473B-85C5-A92BE4BCB895}"/>
    <dgm:cxn modelId="{5598FD9F-C0F4-4679-816F-50D69D75F4BA}" type="presOf" srcId="{A967438B-43D7-48F9-ADAA-E84C65CB0F43}" destId="{DBCA3DFA-C45A-4A57-AAAB-562D14D98267}" srcOrd="0" destOrd="0" presId="urn:microsoft.com/office/officeart/2005/8/layout/default"/>
    <dgm:cxn modelId="{B6AD1CEF-071C-4641-9161-5EE08574F2EA}" srcId="{3D404A60-C1F2-4313-A178-AE5D05B8DCAE}" destId="{3FACC0F1-1BDF-445B-8664-41A21FF95BA9}" srcOrd="7" destOrd="0" parTransId="{87B2AED1-DE81-452E-8806-602F9FDD643F}" sibTransId="{F65D6A07-743F-494E-BD9E-DFC4D13BC3F6}"/>
    <dgm:cxn modelId="{6CC026DE-5043-4749-899A-343AA208ACA4}" srcId="{3D404A60-C1F2-4313-A178-AE5D05B8DCAE}" destId="{635EF243-287E-49B0-95FE-0832C0BC9466}" srcOrd="0" destOrd="0" parTransId="{5156057C-700B-493C-95B3-8B1CA47A9A2C}" sibTransId="{AF9328EE-AF0D-44C0-A5EB-10A0FA3EBC0F}"/>
    <dgm:cxn modelId="{ED21DB71-E0B0-4C07-A97E-58632BE77BBA}" srcId="{3D404A60-C1F2-4313-A178-AE5D05B8DCAE}" destId="{3B07879E-8B85-4132-BE5A-CF757F9EC1CC}" srcOrd="11" destOrd="0" parTransId="{F654F3E2-0227-42B1-B664-113D29A3C2EC}" sibTransId="{7026E204-02A7-4D09-BE75-04D9F9A8E603}"/>
    <dgm:cxn modelId="{CFBAF34D-FD64-469F-8437-EE5C6E4CB02E}" type="presOf" srcId="{BE62852C-4061-404E-AAA9-9FBA0A806F54}" destId="{6A649CC2-C8CB-407F-A216-E38D7C710D02}" srcOrd="0" destOrd="0" presId="urn:microsoft.com/office/officeart/2005/8/layout/default"/>
    <dgm:cxn modelId="{FAA39F48-29D9-496E-AC99-2CE781AA8CC9}" type="presOf" srcId="{3D404A60-C1F2-4313-A178-AE5D05B8DCAE}" destId="{66007FCA-1A22-420C-ABF6-7472D38F04F9}" srcOrd="0" destOrd="0" presId="urn:microsoft.com/office/officeart/2005/8/layout/default"/>
    <dgm:cxn modelId="{29ED7918-A9D6-479A-99EB-3DD7925F9D20}" type="presOf" srcId="{5C0F337F-4072-414A-BC06-9D2B836CB6BB}" destId="{1B6A5752-B949-4A6C-8EF0-5665361B353B}" srcOrd="0" destOrd="0" presId="urn:microsoft.com/office/officeart/2005/8/layout/default"/>
    <dgm:cxn modelId="{A1411A25-F736-4D8C-8DDE-1350C4448C99}" srcId="{3D404A60-C1F2-4313-A178-AE5D05B8DCAE}" destId="{D38A7EBD-1941-41AD-9728-E1D0DD00F471}" srcOrd="8" destOrd="0" parTransId="{32B23418-E4EB-49AC-89EB-AD1D25D2DF25}" sibTransId="{8B5C42A9-BD38-4568-AC09-7750CF100846}"/>
    <dgm:cxn modelId="{49BFC6C4-04E7-4EED-9EB2-DEFFCAEB5B50}" type="presOf" srcId="{DBBAC978-DBC2-4F31-B413-D48E47E461EC}" destId="{47E6994A-1E15-4CF8-BA6A-6E4D12861164}" srcOrd="0" destOrd="0" presId="urn:microsoft.com/office/officeart/2005/8/layout/default"/>
    <dgm:cxn modelId="{CE9A7180-28CE-4612-8195-5D7075B2EE62}" srcId="{3D404A60-C1F2-4313-A178-AE5D05B8DCAE}" destId="{DBBAC978-DBC2-4F31-B413-D48E47E461EC}" srcOrd="5" destOrd="0" parTransId="{E0001E0C-0592-4792-8CEC-026C7C48D866}" sibTransId="{B1739751-0EEC-40F5-8B5F-D250367E72CF}"/>
    <dgm:cxn modelId="{602B5ADF-7A5C-42AA-B348-8B62FB9EE91D}" type="presOf" srcId="{621C2A67-5DFE-4E25-9DDC-CBCAAB0CED58}" destId="{C116DD77-3806-4C81-8909-5639A7BEA704}" srcOrd="0" destOrd="0" presId="urn:microsoft.com/office/officeart/2005/8/layout/default"/>
    <dgm:cxn modelId="{131230F8-A11F-48B0-A9CA-B94256B72957}" srcId="{3D404A60-C1F2-4313-A178-AE5D05B8DCAE}" destId="{1360AAF4-C3B5-43C3-802F-64FBC6F2CB2E}" srcOrd="3" destOrd="0" parTransId="{ABC7247F-D94F-4A54-8EAF-1BB60D086FEC}" sibTransId="{0EF24FF5-558A-4037-8A64-D68CB70857BB}"/>
    <dgm:cxn modelId="{79B53F5A-0993-424C-A15D-44FB166A6907}" type="presOf" srcId="{CB2DD843-BE89-46E9-B0C9-51C1EB0B58C5}" destId="{894FB469-603F-4288-A502-7DEE1020E66D}" srcOrd="0" destOrd="0" presId="urn:microsoft.com/office/officeart/2005/8/layout/default"/>
    <dgm:cxn modelId="{89D3C93A-5234-404F-87EF-7B084FE41BCA}" type="presOf" srcId="{6A7C3F2F-90B1-4B6E-8086-B092FCAB1106}" destId="{AFACBBBF-7574-475D-9047-04BB3C373DEB}" srcOrd="0" destOrd="0" presId="urn:microsoft.com/office/officeart/2005/8/layout/default"/>
    <dgm:cxn modelId="{58A037C4-0C5A-49A3-881E-E01F38C2EBD8}" srcId="{3D404A60-C1F2-4313-A178-AE5D05B8DCAE}" destId="{A967438B-43D7-48F9-ADAA-E84C65CB0F43}" srcOrd="9" destOrd="0" parTransId="{17734ACA-346C-4853-A765-59A97039C044}" sibTransId="{2FDFA3C4-661C-46E4-9A90-C349084BC59F}"/>
    <dgm:cxn modelId="{7D7F53D8-098D-45F8-8881-A9AA3EEE8123}" srcId="{3D404A60-C1F2-4313-A178-AE5D05B8DCAE}" destId="{621C2A67-5DFE-4E25-9DDC-CBCAAB0CED58}" srcOrd="10" destOrd="0" parTransId="{5C60DDBD-E227-472D-9233-3E5604533F15}" sibTransId="{40F78CFD-DCBE-4ADB-8EB0-73F8AD7F3A1F}"/>
    <dgm:cxn modelId="{AC524260-1246-4C32-953A-4A7FD7163C20}" type="presOf" srcId="{3B07879E-8B85-4132-BE5A-CF757F9EC1CC}" destId="{25547CAD-E2C0-48CD-954F-EABC47230C4A}" srcOrd="0" destOrd="0" presId="urn:microsoft.com/office/officeart/2005/8/layout/default"/>
    <dgm:cxn modelId="{7F069E17-4FDE-45B9-A227-1FCF9920E623}" srcId="{3D404A60-C1F2-4313-A178-AE5D05B8DCAE}" destId="{BE62852C-4061-404E-AAA9-9FBA0A806F54}" srcOrd="6" destOrd="0" parTransId="{4BF4C904-5F93-4D98-959E-63A09A827E48}" sibTransId="{0658FB1F-942B-4480-9009-CA10BE6EC8A8}"/>
    <dgm:cxn modelId="{029B6018-B0C9-439B-B063-1B770367F766}" type="presOf" srcId="{635EF243-287E-49B0-95FE-0832C0BC9466}" destId="{03120CE9-E2A1-48B4-B6A5-C49B36C2A52B}" srcOrd="0" destOrd="0" presId="urn:microsoft.com/office/officeart/2005/8/layout/default"/>
    <dgm:cxn modelId="{3E477CDC-C1CF-4AB2-B5B3-7EA04357D461}" type="presParOf" srcId="{66007FCA-1A22-420C-ABF6-7472D38F04F9}" destId="{03120CE9-E2A1-48B4-B6A5-C49B36C2A52B}" srcOrd="0" destOrd="0" presId="urn:microsoft.com/office/officeart/2005/8/layout/default"/>
    <dgm:cxn modelId="{43507A6F-948B-4699-B415-2839B94CAA08}" type="presParOf" srcId="{66007FCA-1A22-420C-ABF6-7472D38F04F9}" destId="{1C0AA673-E628-4C81-B4A0-E1CEC1428D1F}" srcOrd="1" destOrd="0" presId="urn:microsoft.com/office/officeart/2005/8/layout/default"/>
    <dgm:cxn modelId="{C0EFBB90-DF22-41F3-98F0-7B2B9A2D02F4}" type="presParOf" srcId="{66007FCA-1A22-420C-ABF6-7472D38F04F9}" destId="{AFACBBBF-7574-475D-9047-04BB3C373DEB}" srcOrd="2" destOrd="0" presId="urn:microsoft.com/office/officeart/2005/8/layout/default"/>
    <dgm:cxn modelId="{9E91BF59-32A8-499F-A6D4-D1493BE79B71}" type="presParOf" srcId="{66007FCA-1A22-420C-ABF6-7472D38F04F9}" destId="{655F1268-93C2-4886-A41E-11B6DE3ACA46}" srcOrd="3" destOrd="0" presId="urn:microsoft.com/office/officeart/2005/8/layout/default"/>
    <dgm:cxn modelId="{50C70712-1B8C-46DE-A9CB-3D00CBCE48A6}" type="presParOf" srcId="{66007FCA-1A22-420C-ABF6-7472D38F04F9}" destId="{894FB469-603F-4288-A502-7DEE1020E66D}" srcOrd="4" destOrd="0" presId="urn:microsoft.com/office/officeart/2005/8/layout/default"/>
    <dgm:cxn modelId="{EFA05D59-437A-4D1E-8872-ABAC62B47C52}" type="presParOf" srcId="{66007FCA-1A22-420C-ABF6-7472D38F04F9}" destId="{0104137C-D1FC-470A-8450-B36125ADCBF3}" srcOrd="5" destOrd="0" presId="urn:microsoft.com/office/officeart/2005/8/layout/default"/>
    <dgm:cxn modelId="{EBEF93B2-CBD3-4A0E-AB17-14E511E5C16E}" type="presParOf" srcId="{66007FCA-1A22-420C-ABF6-7472D38F04F9}" destId="{A97A0790-FBC8-4C93-BA65-EC85B25C0678}" srcOrd="6" destOrd="0" presId="urn:microsoft.com/office/officeart/2005/8/layout/default"/>
    <dgm:cxn modelId="{857D4528-87BA-4F8F-AB1B-54650DB4D3A1}" type="presParOf" srcId="{66007FCA-1A22-420C-ABF6-7472D38F04F9}" destId="{7031F85F-5306-4572-810C-31117D258F2E}" srcOrd="7" destOrd="0" presId="urn:microsoft.com/office/officeart/2005/8/layout/default"/>
    <dgm:cxn modelId="{CF978B8F-3572-4F75-98D1-B9D444B74783}" type="presParOf" srcId="{66007FCA-1A22-420C-ABF6-7472D38F04F9}" destId="{1B6A5752-B949-4A6C-8EF0-5665361B353B}" srcOrd="8" destOrd="0" presId="urn:microsoft.com/office/officeart/2005/8/layout/default"/>
    <dgm:cxn modelId="{E2CD0ACF-2E7F-4695-85BA-31BEAABED18E}" type="presParOf" srcId="{66007FCA-1A22-420C-ABF6-7472D38F04F9}" destId="{DBF905EA-BA4B-49D2-971F-69A1F757B42A}" srcOrd="9" destOrd="0" presId="urn:microsoft.com/office/officeart/2005/8/layout/default"/>
    <dgm:cxn modelId="{4C03025F-CCD0-4C38-B3A2-349AD50732D8}" type="presParOf" srcId="{66007FCA-1A22-420C-ABF6-7472D38F04F9}" destId="{47E6994A-1E15-4CF8-BA6A-6E4D12861164}" srcOrd="10" destOrd="0" presId="urn:microsoft.com/office/officeart/2005/8/layout/default"/>
    <dgm:cxn modelId="{BB3643FB-9EC8-48BD-8159-F63A7DD21DC6}" type="presParOf" srcId="{66007FCA-1A22-420C-ABF6-7472D38F04F9}" destId="{CEF5AF4C-1411-4774-A3C5-D32261B37C69}" srcOrd="11" destOrd="0" presId="urn:microsoft.com/office/officeart/2005/8/layout/default"/>
    <dgm:cxn modelId="{6060F789-011F-421D-9C2B-49923172E2D9}" type="presParOf" srcId="{66007FCA-1A22-420C-ABF6-7472D38F04F9}" destId="{6A649CC2-C8CB-407F-A216-E38D7C710D02}" srcOrd="12" destOrd="0" presId="urn:microsoft.com/office/officeart/2005/8/layout/default"/>
    <dgm:cxn modelId="{423694F9-D568-48FB-BCE1-9DD423BC274D}" type="presParOf" srcId="{66007FCA-1A22-420C-ABF6-7472D38F04F9}" destId="{1DA92B80-7E68-4503-BFBB-A2E1AAD02981}" srcOrd="13" destOrd="0" presId="urn:microsoft.com/office/officeart/2005/8/layout/default"/>
    <dgm:cxn modelId="{BFBA601A-6F6A-4326-AF10-A1E79A12C131}" type="presParOf" srcId="{66007FCA-1A22-420C-ABF6-7472D38F04F9}" destId="{E74BA16C-6970-45FE-A542-B0BC1372267A}" srcOrd="14" destOrd="0" presId="urn:microsoft.com/office/officeart/2005/8/layout/default"/>
    <dgm:cxn modelId="{ED87020F-97DB-4533-82F1-D3CB5AA0C30A}" type="presParOf" srcId="{66007FCA-1A22-420C-ABF6-7472D38F04F9}" destId="{7808072B-DBA1-4B38-9395-242306A434B7}" srcOrd="15" destOrd="0" presId="urn:microsoft.com/office/officeart/2005/8/layout/default"/>
    <dgm:cxn modelId="{3C51AD63-A3B6-486C-A53C-AD9589B51049}" type="presParOf" srcId="{66007FCA-1A22-420C-ABF6-7472D38F04F9}" destId="{2599C2A1-3214-419F-BA73-1C206D8F8DDD}" srcOrd="16" destOrd="0" presId="urn:microsoft.com/office/officeart/2005/8/layout/default"/>
    <dgm:cxn modelId="{245ED914-9C10-47DC-9F61-4431D9E6AF89}" type="presParOf" srcId="{66007FCA-1A22-420C-ABF6-7472D38F04F9}" destId="{2D89BFB0-840B-4701-AABD-6D7CA59C0985}" srcOrd="17" destOrd="0" presId="urn:microsoft.com/office/officeart/2005/8/layout/default"/>
    <dgm:cxn modelId="{5CBEC083-F2E6-4EE6-894F-70B2D470AFBA}" type="presParOf" srcId="{66007FCA-1A22-420C-ABF6-7472D38F04F9}" destId="{DBCA3DFA-C45A-4A57-AAAB-562D14D98267}" srcOrd="18" destOrd="0" presId="urn:microsoft.com/office/officeart/2005/8/layout/default"/>
    <dgm:cxn modelId="{E2629845-0E3B-4B65-A70C-004D42726521}" type="presParOf" srcId="{66007FCA-1A22-420C-ABF6-7472D38F04F9}" destId="{C5F0E1C6-CB1E-4975-84E7-83A404E5785A}" srcOrd="19" destOrd="0" presId="urn:microsoft.com/office/officeart/2005/8/layout/default"/>
    <dgm:cxn modelId="{E6116150-04AF-45BC-9A22-7DB73AA91C59}" type="presParOf" srcId="{66007FCA-1A22-420C-ABF6-7472D38F04F9}" destId="{C116DD77-3806-4C81-8909-5639A7BEA704}" srcOrd="20" destOrd="0" presId="urn:microsoft.com/office/officeart/2005/8/layout/default"/>
    <dgm:cxn modelId="{B32787B4-6F87-41D5-9CAE-3184882DEEC7}" type="presParOf" srcId="{66007FCA-1A22-420C-ABF6-7472D38F04F9}" destId="{7ED66B44-108E-4766-9A6C-95977550E291}" srcOrd="21" destOrd="0" presId="urn:microsoft.com/office/officeart/2005/8/layout/default"/>
    <dgm:cxn modelId="{7F6F1692-2513-434C-84E4-C1E81A75C2F8}" type="presParOf" srcId="{66007FCA-1A22-420C-ABF6-7472D38F04F9}" destId="{25547CAD-E2C0-48CD-954F-EABC47230C4A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854B39-849F-4C74-B534-AC9676E2D25E}" type="doc">
      <dgm:prSet loTypeId="urn:microsoft.com/office/officeart/2005/8/layout/pyramid2" loCatId="pyramid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1D1E-1F4C-496B-AE45-0E781E35515B}">
      <dgm:prSet custT="1"/>
      <dgm:spPr/>
      <dgm:t>
        <a:bodyPr/>
        <a:lstStyle/>
        <a:p>
          <a:pPr rtl="0"/>
          <a:r>
            <a:rPr lang="uk-UA" sz="1600" b="1" dirty="0" smtClean="0"/>
            <a:t>Метрики – система і способи вимірювання ефективності представництва бібліотеки в соціальних медіа</a:t>
          </a:r>
          <a:endParaRPr lang="uk-UA" sz="1600" b="1" dirty="0"/>
        </a:p>
      </dgm:t>
    </dgm:pt>
    <dgm:pt modelId="{267CA074-6781-4EF7-9EBA-332F6630B023}" type="parTrans" cxnId="{98F047E6-70EF-4577-85E6-D91D9269F87E}">
      <dgm:prSet/>
      <dgm:spPr/>
      <dgm:t>
        <a:bodyPr/>
        <a:lstStyle/>
        <a:p>
          <a:endParaRPr lang="ru-RU"/>
        </a:p>
      </dgm:t>
    </dgm:pt>
    <dgm:pt modelId="{00B34AE9-5E46-4866-AAFF-3D0E2FDBEB1E}" type="sibTrans" cxnId="{98F047E6-70EF-4577-85E6-D91D9269F87E}">
      <dgm:prSet/>
      <dgm:spPr/>
      <dgm:t>
        <a:bodyPr/>
        <a:lstStyle/>
        <a:p>
          <a:endParaRPr lang="ru-RU"/>
        </a:p>
      </dgm:t>
    </dgm:pt>
    <dgm:pt modelId="{7BE21B7A-19B8-4BE7-BE75-0F3EAEDE6347}">
      <dgm:prSet custT="1"/>
      <dgm:spPr/>
      <dgm:t>
        <a:bodyPr/>
        <a:lstStyle/>
        <a:p>
          <a:pPr rtl="0"/>
          <a:r>
            <a:rPr lang="uk-UA" sz="1600" b="1" dirty="0" smtClean="0"/>
            <a:t>До визначених цілей добираємо метрики, що дозволять визначити поведінку користувача, яку можна виміряти</a:t>
          </a:r>
          <a:endParaRPr lang="ru-RU" sz="1600" b="1" dirty="0"/>
        </a:p>
      </dgm:t>
    </dgm:pt>
    <dgm:pt modelId="{760D77E6-B92B-40D2-9BBB-87B709466BAF}" type="parTrans" cxnId="{E05B46F2-1A3C-42C5-B6C3-5FEDA2ABEE50}">
      <dgm:prSet/>
      <dgm:spPr/>
      <dgm:t>
        <a:bodyPr/>
        <a:lstStyle/>
        <a:p>
          <a:endParaRPr lang="ru-RU"/>
        </a:p>
      </dgm:t>
    </dgm:pt>
    <dgm:pt modelId="{1EEF9CE0-C1C0-470B-B3F1-9FA4E4E3AC00}" type="sibTrans" cxnId="{E05B46F2-1A3C-42C5-B6C3-5FEDA2ABEE50}">
      <dgm:prSet/>
      <dgm:spPr/>
      <dgm:t>
        <a:bodyPr/>
        <a:lstStyle/>
        <a:p>
          <a:endParaRPr lang="ru-RU"/>
        </a:p>
      </dgm:t>
    </dgm:pt>
    <dgm:pt modelId="{233385ED-68A4-4A95-AB23-F2181E17B6BC}">
      <dgm:prSet custT="1"/>
      <dgm:spPr/>
      <dgm:t>
        <a:bodyPr/>
        <a:lstStyle/>
        <a:p>
          <a:pPr rtl="0"/>
          <a:r>
            <a:rPr lang="uk-UA" sz="1600" b="1" dirty="0" smtClean="0"/>
            <a:t>Обираємо загальні індикатори  (</a:t>
          </a:r>
          <a:r>
            <a:rPr lang="uk-UA" sz="1600" b="1" dirty="0" err="1" smtClean="0"/>
            <a:t>н-д</a:t>
          </a:r>
          <a:r>
            <a:rPr lang="uk-UA" sz="1600" b="1" dirty="0" smtClean="0"/>
            <a:t>, охоплення аудиторії, характер активності і т. ін.) і конкретні (збільшення </a:t>
          </a:r>
          <a:r>
            <a:rPr lang="uk-UA" sz="1600" b="1" dirty="0" err="1" smtClean="0"/>
            <a:t>трафіка</a:t>
          </a:r>
          <a:r>
            <a:rPr lang="uk-UA" sz="1600" b="1" dirty="0" smtClean="0"/>
            <a:t> на сайт та ін.)</a:t>
          </a:r>
          <a:endParaRPr lang="uk-UA" sz="1600" b="1" dirty="0"/>
        </a:p>
      </dgm:t>
    </dgm:pt>
    <dgm:pt modelId="{8D2E91DB-B5BD-4B4E-9C0A-B343A4D0B882}" type="parTrans" cxnId="{6D90D3E2-60D7-4E10-8FC8-8A6656A41DB6}">
      <dgm:prSet/>
      <dgm:spPr/>
      <dgm:t>
        <a:bodyPr/>
        <a:lstStyle/>
        <a:p>
          <a:endParaRPr lang="ru-RU"/>
        </a:p>
      </dgm:t>
    </dgm:pt>
    <dgm:pt modelId="{09ABE363-CA33-49DB-B219-F58D666CDB95}" type="sibTrans" cxnId="{6D90D3E2-60D7-4E10-8FC8-8A6656A41DB6}">
      <dgm:prSet/>
      <dgm:spPr/>
      <dgm:t>
        <a:bodyPr/>
        <a:lstStyle/>
        <a:p>
          <a:endParaRPr lang="ru-RU"/>
        </a:p>
      </dgm:t>
    </dgm:pt>
    <dgm:pt modelId="{34AD1156-95A7-4B04-9406-3FAA69C266C1}">
      <dgm:prSet custT="1"/>
      <dgm:spPr/>
      <dgm:t>
        <a:bodyPr/>
        <a:lstStyle/>
        <a:p>
          <a:pPr rtl="0"/>
          <a:r>
            <a:rPr lang="uk-UA" sz="1600" b="1" dirty="0" smtClean="0"/>
            <a:t>Вивчення питання: 1) ИСО 2789:2013 «</a:t>
          </a:r>
          <a:r>
            <a:rPr lang="uk-UA" sz="1600" b="1" dirty="0" err="1" smtClean="0"/>
            <a:t>Информация</a:t>
          </a:r>
          <a:r>
            <a:rPr lang="uk-UA" sz="1600" b="1" dirty="0" smtClean="0"/>
            <a:t> и документація. </a:t>
          </a:r>
          <a:r>
            <a:rPr lang="uk-UA" sz="1600" b="1" dirty="0" err="1" smtClean="0"/>
            <a:t>Международная</a:t>
          </a:r>
          <a:r>
            <a:rPr lang="uk-UA" sz="1600" b="1" dirty="0" smtClean="0"/>
            <a:t> статистика </a:t>
          </a:r>
          <a:r>
            <a:rPr lang="uk-UA" sz="1600" b="1" dirty="0" err="1" smtClean="0"/>
            <a:t>библиотеки</a:t>
          </a:r>
          <a:r>
            <a:rPr lang="uk-UA" sz="1600" b="1" dirty="0" smtClean="0"/>
            <a:t>»; література по </a:t>
          </a:r>
          <a:r>
            <a:rPr lang="en-US" sz="1600" b="1" dirty="0" smtClean="0"/>
            <a:t>S</a:t>
          </a:r>
          <a:r>
            <a:rPr lang="uk-UA" sz="1600" b="1" dirty="0" smtClean="0"/>
            <a:t>MM (</a:t>
          </a:r>
          <a:r>
            <a:rPr lang="en-US" sz="1600" b="1" dirty="0" err="1" smtClean="0"/>
            <a:t>Sozial</a:t>
          </a:r>
          <a:r>
            <a:rPr lang="en-US" sz="1600" b="1" dirty="0" smtClean="0"/>
            <a:t> media marketing</a:t>
          </a:r>
          <a:r>
            <a:rPr lang="uk-UA" sz="1600" b="1" dirty="0" smtClean="0"/>
            <a:t>)</a:t>
          </a:r>
          <a:endParaRPr lang="uk-UA" sz="1600" b="1" dirty="0"/>
        </a:p>
      </dgm:t>
    </dgm:pt>
    <dgm:pt modelId="{0EF209BB-CDCD-4DE3-A924-29EF60E585E9}" type="parTrans" cxnId="{1E4047E1-D81E-49FD-864A-A712ED878796}">
      <dgm:prSet/>
      <dgm:spPr/>
      <dgm:t>
        <a:bodyPr/>
        <a:lstStyle/>
        <a:p>
          <a:endParaRPr lang="ru-RU"/>
        </a:p>
      </dgm:t>
    </dgm:pt>
    <dgm:pt modelId="{587768BD-357B-4171-AC01-3626AD6E98B6}" type="sibTrans" cxnId="{1E4047E1-D81E-49FD-864A-A712ED878796}">
      <dgm:prSet/>
      <dgm:spPr/>
      <dgm:t>
        <a:bodyPr/>
        <a:lstStyle/>
        <a:p>
          <a:endParaRPr lang="ru-RU"/>
        </a:p>
      </dgm:t>
    </dgm:pt>
    <dgm:pt modelId="{9DF65151-D26F-4055-9DF8-55258C8B3198}" type="pres">
      <dgm:prSet presAssocID="{EA854B39-849F-4C74-B534-AC9676E2D2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56C310-13D1-4578-B5BE-63002F7E5907}" type="pres">
      <dgm:prSet presAssocID="{EA854B39-849F-4C74-B534-AC9676E2D25E}" presName="pyramid" presStyleLbl="node1" presStyleIdx="0" presStyleCnt="1" custScaleX="31791" custLinFactNeighborX="-12627" custLinFactNeighborY="-177"/>
      <dgm:spPr/>
      <dgm:t>
        <a:bodyPr/>
        <a:lstStyle/>
        <a:p>
          <a:endParaRPr lang="ru-RU"/>
        </a:p>
      </dgm:t>
    </dgm:pt>
    <dgm:pt modelId="{38F16605-4FBA-49F5-A650-F58CB53062A2}" type="pres">
      <dgm:prSet presAssocID="{EA854B39-849F-4C74-B534-AC9676E2D25E}" presName="theList" presStyleCnt="0"/>
      <dgm:spPr/>
      <dgm:t>
        <a:bodyPr/>
        <a:lstStyle/>
        <a:p>
          <a:endParaRPr lang="ru-RU"/>
        </a:p>
      </dgm:t>
    </dgm:pt>
    <dgm:pt modelId="{DC0C1885-3082-4BDD-9C5C-397D347884ED}" type="pres">
      <dgm:prSet presAssocID="{DA481D1E-1F4C-496B-AE45-0E781E35515B}" presName="aNode" presStyleLbl="fgAcc1" presStyleIdx="0" presStyleCnt="4" custScaleX="139870" custScaleY="347190" custLinFactY="-85601" custLinFactNeighborX="11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64FA-9DCD-458B-8F52-3DE9EFB3267C}" type="pres">
      <dgm:prSet presAssocID="{DA481D1E-1F4C-496B-AE45-0E781E35515B}" presName="aSpace" presStyleCnt="0"/>
      <dgm:spPr/>
      <dgm:t>
        <a:bodyPr/>
        <a:lstStyle/>
        <a:p>
          <a:endParaRPr lang="ru-RU"/>
        </a:p>
      </dgm:t>
    </dgm:pt>
    <dgm:pt modelId="{838AE475-50EC-4DB1-B8DB-609D1DA43263}" type="pres">
      <dgm:prSet presAssocID="{34AD1156-95A7-4B04-9406-3FAA69C266C1}" presName="aNode" presStyleLbl="fgAcc1" presStyleIdx="1" presStyleCnt="4" custScaleX="140488" custScaleY="471706" custLinFactY="-43325" custLinFactNeighborX="16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036-BAD2-409A-B6C1-1243818FE2A7}" type="pres">
      <dgm:prSet presAssocID="{34AD1156-95A7-4B04-9406-3FAA69C266C1}" presName="aSpace" presStyleCnt="0"/>
      <dgm:spPr/>
      <dgm:t>
        <a:bodyPr/>
        <a:lstStyle/>
        <a:p>
          <a:endParaRPr lang="ru-RU"/>
        </a:p>
      </dgm:t>
    </dgm:pt>
    <dgm:pt modelId="{D7EF9C24-314F-4040-AFDF-C11189B897CA}" type="pres">
      <dgm:prSet presAssocID="{7BE21B7A-19B8-4BE7-BE75-0F3EAEDE6347}" presName="aNode" presStyleLbl="fgAcc1" presStyleIdx="2" presStyleCnt="4" custScaleX="141780" custScaleY="341643" custLinFactNeighborX="1653" custLinFactNeighborY="2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EE33-146F-4AE3-BAB7-5FDC77CE331E}" type="pres">
      <dgm:prSet presAssocID="{7BE21B7A-19B8-4BE7-BE75-0F3EAEDE6347}" presName="aSpace" presStyleCnt="0"/>
      <dgm:spPr/>
      <dgm:t>
        <a:bodyPr/>
        <a:lstStyle/>
        <a:p>
          <a:endParaRPr lang="ru-RU"/>
        </a:p>
      </dgm:t>
    </dgm:pt>
    <dgm:pt modelId="{BF46309D-5821-4587-AC2F-8ED5A5968264}" type="pres">
      <dgm:prSet presAssocID="{233385ED-68A4-4A95-AB23-F2181E17B6BC}" presName="aNode" presStyleLbl="fgAcc1" presStyleIdx="3" presStyleCnt="4" custScaleX="140186" custScaleY="353353" custLinFactY="26747" custLinFactNeighborX="11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75782-139E-465D-BACF-63E2DBBCAC0F}" type="pres">
      <dgm:prSet presAssocID="{233385ED-68A4-4A95-AB23-F2181E17B6BC}" presName="aSpace" presStyleCnt="0"/>
      <dgm:spPr/>
      <dgm:t>
        <a:bodyPr/>
        <a:lstStyle/>
        <a:p>
          <a:endParaRPr lang="ru-RU"/>
        </a:p>
      </dgm:t>
    </dgm:pt>
  </dgm:ptLst>
  <dgm:cxnLst>
    <dgm:cxn modelId="{E05B46F2-1A3C-42C5-B6C3-5FEDA2ABEE50}" srcId="{EA854B39-849F-4C74-B534-AC9676E2D25E}" destId="{7BE21B7A-19B8-4BE7-BE75-0F3EAEDE6347}" srcOrd="2" destOrd="0" parTransId="{760D77E6-B92B-40D2-9BBB-87B709466BAF}" sibTransId="{1EEF9CE0-C1C0-470B-B3F1-9FA4E4E3AC00}"/>
    <dgm:cxn modelId="{22BC5807-685B-4ABF-8B83-ACEFE4329D9A}" type="presOf" srcId="{DA481D1E-1F4C-496B-AE45-0E781E35515B}" destId="{DC0C1885-3082-4BDD-9C5C-397D347884ED}" srcOrd="0" destOrd="0" presId="urn:microsoft.com/office/officeart/2005/8/layout/pyramid2"/>
    <dgm:cxn modelId="{1E4047E1-D81E-49FD-864A-A712ED878796}" srcId="{EA854B39-849F-4C74-B534-AC9676E2D25E}" destId="{34AD1156-95A7-4B04-9406-3FAA69C266C1}" srcOrd="1" destOrd="0" parTransId="{0EF209BB-CDCD-4DE3-A924-29EF60E585E9}" sibTransId="{587768BD-357B-4171-AC01-3626AD6E98B6}"/>
    <dgm:cxn modelId="{D175D9A4-A759-42A2-B13D-D8E01585FF3D}" type="presOf" srcId="{EA854B39-849F-4C74-B534-AC9676E2D25E}" destId="{9DF65151-D26F-4055-9DF8-55258C8B3198}" srcOrd="0" destOrd="0" presId="urn:microsoft.com/office/officeart/2005/8/layout/pyramid2"/>
    <dgm:cxn modelId="{98F047E6-70EF-4577-85E6-D91D9269F87E}" srcId="{EA854B39-849F-4C74-B534-AC9676E2D25E}" destId="{DA481D1E-1F4C-496B-AE45-0E781E35515B}" srcOrd="0" destOrd="0" parTransId="{267CA074-6781-4EF7-9EBA-332F6630B023}" sibTransId="{00B34AE9-5E46-4866-AAFF-3D0E2FDBEB1E}"/>
    <dgm:cxn modelId="{6D90D3E2-60D7-4E10-8FC8-8A6656A41DB6}" srcId="{EA854B39-849F-4C74-B534-AC9676E2D25E}" destId="{233385ED-68A4-4A95-AB23-F2181E17B6BC}" srcOrd="3" destOrd="0" parTransId="{8D2E91DB-B5BD-4B4E-9C0A-B343A4D0B882}" sibTransId="{09ABE363-CA33-49DB-B219-F58D666CDB95}"/>
    <dgm:cxn modelId="{D614892C-1F26-40AE-982B-AF803048FEE7}" type="presOf" srcId="{34AD1156-95A7-4B04-9406-3FAA69C266C1}" destId="{838AE475-50EC-4DB1-B8DB-609D1DA43263}" srcOrd="0" destOrd="0" presId="urn:microsoft.com/office/officeart/2005/8/layout/pyramid2"/>
    <dgm:cxn modelId="{10E0D793-1F7A-471F-BCFA-504D6ADB5097}" type="presOf" srcId="{7BE21B7A-19B8-4BE7-BE75-0F3EAEDE6347}" destId="{D7EF9C24-314F-4040-AFDF-C11189B897CA}" srcOrd="0" destOrd="0" presId="urn:microsoft.com/office/officeart/2005/8/layout/pyramid2"/>
    <dgm:cxn modelId="{AE0B56D1-79FB-4E46-ADE0-E8D5F0030B84}" type="presOf" srcId="{233385ED-68A4-4A95-AB23-F2181E17B6BC}" destId="{BF46309D-5821-4587-AC2F-8ED5A5968264}" srcOrd="0" destOrd="0" presId="urn:microsoft.com/office/officeart/2005/8/layout/pyramid2"/>
    <dgm:cxn modelId="{B5F13F31-15C2-435C-8751-0DD8ACB51AFF}" type="presParOf" srcId="{9DF65151-D26F-4055-9DF8-55258C8B3198}" destId="{7B56C310-13D1-4578-B5BE-63002F7E5907}" srcOrd="0" destOrd="0" presId="urn:microsoft.com/office/officeart/2005/8/layout/pyramid2"/>
    <dgm:cxn modelId="{DD463405-ABAB-43D4-99EF-92B874962365}" type="presParOf" srcId="{9DF65151-D26F-4055-9DF8-55258C8B3198}" destId="{38F16605-4FBA-49F5-A650-F58CB53062A2}" srcOrd="1" destOrd="0" presId="urn:microsoft.com/office/officeart/2005/8/layout/pyramid2"/>
    <dgm:cxn modelId="{3B13CCA0-8EE3-4113-B0F3-046433B8F3C6}" type="presParOf" srcId="{38F16605-4FBA-49F5-A650-F58CB53062A2}" destId="{DC0C1885-3082-4BDD-9C5C-397D347884ED}" srcOrd="0" destOrd="0" presId="urn:microsoft.com/office/officeart/2005/8/layout/pyramid2"/>
    <dgm:cxn modelId="{38C5C093-F4BB-4949-94D7-8B306490AB46}" type="presParOf" srcId="{38F16605-4FBA-49F5-A650-F58CB53062A2}" destId="{5DA064FA-9DCD-458B-8F52-3DE9EFB3267C}" srcOrd="1" destOrd="0" presId="urn:microsoft.com/office/officeart/2005/8/layout/pyramid2"/>
    <dgm:cxn modelId="{06A287B1-D023-4FD0-B374-A79B777893BC}" type="presParOf" srcId="{38F16605-4FBA-49F5-A650-F58CB53062A2}" destId="{838AE475-50EC-4DB1-B8DB-609D1DA43263}" srcOrd="2" destOrd="0" presId="urn:microsoft.com/office/officeart/2005/8/layout/pyramid2"/>
    <dgm:cxn modelId="{D585B6F9-8083-45CB-B245-90B8900D43DD}" type="presParOf" srcId="{38F16605-4FBA-49F5-A650-F58CB53062A2}" destId="{7BCB3036-BAD2-409A-B6C1-1243818FE2A7}" srcOrd="3" destOrd="0" presId="urn:microsoft.com/office/officeart/2005/8/layout/pyramid2"/>
    <dgm:cxn modelId="{90E3D7E4-EB86-4EC1-9FCB-77C145A18078}" type="presParOf" srcId="{38F16605-4FBA-49F5-A650-F58CB53062A2}" destId="{D7EF9C24-314F-4040-AFDF-C11189B897CA}" srcOrd="4" destOrd="0" presId="urn:microsoft.com/office/officeart/2005/8/layout/pyramid2"/>
    <dgm:cxn modelId="{500565F1-EA1B-4CAF-A95D-5946D053BB4F}" type="presParOf" srcId="{38F16605-4FBA-49F5-A650-F58CB53062A2}" destId="{76CBEE33-146F-4AE3-BAB7-5FDC77CE331E}" srcOrd="5" destOrd="0" presId="urn:microsoft.com/office/officeart/2005/8/layout/pyramid2"/>
    <dgm:cxn modelId="{888471C7-6F95-40F0-A323-38A22D908818}" type="presParOf" srcId="{38F16605-4FBA-49F5-A650-F58CB53062A2}" destId="{BF46309D-5821-4587-AC2F-8ED5A5968264}" srcOrd="6" destOrd="0" presId="urn:microsoft.com/office/officeart/2005/8/layout/pyramid2"/>
    <dgm:cxn modelId="{35EAD659-61C0-4750-97F8-6F348724F48D}" type="presParOf" srcId="{38F16605-4FBA-49F5-A650-F58CB53062A2}" destId="{CA675782-139E-465D-BACF-63E2DBBCAC0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854B39-849F-4C74-B534-AC9676E2D2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81D1E-1F4C-496B-AE45-0E781E35515B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Нормативно-правове забезпечення (концепція, положення, паспорт, наказ, посадові інструкції)</a:t>
          </a:r>
          <a:endParaRPr lang="uk-UA" sz="2000" b="1" dirty="0">
            <a:solidFill>
              <a:schemeClr val="tx1"/>
            </a:solidFill>
          </a:endParaRPr>
        </a:p>
      </dgm:t>
    </dgm:pt>
    <dgm:pt modelId="{267CA074-6781-4EF7-9EBA-332F6630B023}" type="parTrans" cxnId="{98F047E6-70EF-4577-85E6-D91D9269F87E}">
      <dgm:prSet/>
      <dgm:spPr/>
      <dgm:t>
        <a:bodyPr/>
        <a:lstStyle/>
        <a:p>
          <a:endParaRPr lang="ru-RU"/>
        </a:p>
      </dgm:t>
    </dgm:pt>
    <dgm:pt modelId="{00B34AE9-5E46-4866-AAFF-3D0E2FDBEB1E}" type="sibTrans" cxnId="{98F047E6-70EF-4577-85E6-D91D9269F87E}">
      <dgm:prSet/>
      <dgm:spPr/>
      <dgm:t>
        <a:bodyPr/>
        <a:lstStyle/>
        <a:p>
          <a:endParaRPr lang="ru-RU"/>
        </a:p>
      </dgm:t>
    </dgm:pt>
    <dgm:pt modelId="{6F52AC83-8289-4F51-9E4A-D0470FC0CC24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Планування (контент-план)</a:t>
          </a:r>
          <a:endParaRPr lang="ru-RU" sz="2000" dirty="0">
            <a:solidFill>
              <a:schemeClr val="tx1"/>
            </a:solidFill>
          </a:endParaRPr>
        </a:p>
      </dgm:t>
    </dgm:pt>
    <dgm:pt modelId="{B9FC8D5F-9D28-4658-AAB8-08A85F7F5B37}" type="parTrans" cxnId="{66CEF84B-8580-4276-890D-F949D8AC31FF}">
      <dgm:prSet/>
      <dgm:spPr/>
      <dgm:t>
        <a:bodyPr/>
        <a:lstStyle/>
        <a:p>
          <a:endParaRPr lang="ru-RU"/>
        </a:p>
      </dgm:t>
    </dgm:pt>
    <dgm:pt modelId="{F22F4C00-754C-4760-93E4-772C0D448F40}" type="sibTrans" cxnId="{66CEF84B-8580-4276-890D-F949D8AC31FF}">
      <dgm:prSet/>
      <dgm:spPr/>
      <dgm:t>
        <a:bodyPr/>
        <a:lstStyle/>
        <a:p>
          <a:endParaRPr lang="ru-RU"/>
        </a:p>
      </dgm:t>
    </dgm:pt>
    <dgm:pt modelId="{7BE21B7A-19B8-4BE7-BE75-0F3EAEDE6347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Створення контенту</a:t>
          </a:r>
          <a:endParaRPr lang="ru-RU" sz="2000" dirty="0">
            <a:solidFill>
              <a:schemeClr val="tx1"/>
            </a:solidFill>
          </a:endParaRPr>
        </a:p>
      </dgm:t>
    </dgm:pt>
    <dgm:pt modelId="{760D77E6-B92B-40D2-9BBB-87B709466BAF}" type="parTrans" cxnId="{E05B46F2-1A3C-42C5-B6C3-5FEDA2ABEE50}">
      <dgm:prSet/>
      <dgm:spPr/>
      <dgm:t>
        <a:bodyPr/>
        <a:lstStyle/>
        <a:p>
          <a:endParaRPr lang="ru-RU"/>
        </a:p>
      </dgm:t>
    </dgm:pt>
    <dgm:pt modelId="{1EEF9CE0-C1C0-470B-B3F1-9FA4E4E3AC00}" type="sibTrans" cxnId="{E05B46F2-1A3C-42C5-B6C3-5FEDA2ABEE50}">
      <dgm:prSet/>
      <dgm:spPr/>
      <dgm:t>
        <a:bodyPr/>
        <a:lstStyle/>
        <a:p>
          <a:endParaRPr lang="ru-RU"/>
        </a:p>
      </dgm:t>
    </dgm:pt>
    <dgm:pt modelId="{1F76547F-70A6-40B9-B3C4-456297643976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Моніторинг і підготовка звітів</a:t>
          </a:r>
          <a:endParaRPr lang="ru-RU" sz="2000" dirty="0">
            <a:solidFill>
              <a:schemeClr val="tx1"/>
            </a:solidFill>
          </a:endParaRPr>
        </a:p>
      </dgm:t>
    </dgm:pt>
    <dgm:pt modelId="{9760CB76-7BB3-4C5B-BA00-7990C182F667}" type="parTrans" cxnId="{F0E8D191-B593-437C-8BE2-71B85A377462}">
      <dgm:prSet/>
      <dgm:spPr/>
      <dgm:t>
        <a:bodyPr/>
        <a:lstStyle/>
        <a:p>
          <a:endParaRPr lang="ru-RU"/>
        </a:p>
      </dgm:t>
    </dgm:pt>
    <dgm:pt modelId="{2FBEA5DC-0CE4-48DC-B8F5-1B3A483138E8}" type="sibTrans" cxnId="{F0E8D191-B593-437C-8BE2-71B85A377462}">
      <dgm:prSet/>
      <dgm:spPr/>
      <dgm:t>
        <a:bodyPr/>
        <a:lstStyle/>
        <a:p>
          <a:endParaRPr lang="ru-RU"/>
        </a:p>
      </dgm:t>
    </dgm:pt>
    <dgm:pt modelId="{34AD1156-95A7-4B04-9406-3FAA69C266C1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  <a:effectLst/>
            </a:rPr>
            <a:t>Формування робочої групи (команди), розмежування обов'язків </a:t>
          </a:r>
          <a:endParaRPr lang="uk-UA" sz="2000" b="1" dirty="0">
            <a:solidFill>
              <a:schemeClr val="tx1"/>
            </a:solidFill>
            <a:effectLst/>
          </a:endParaRPr>
        </a:p>
      </dgm:t>
    </dgm:pt>
    <dgm:pt modelId="{0EF209BB-CDCD-4DE3-A924-29EF60E585E9}" type="parTrans" cxnId="{1E4047E1-D81E-49FD-864A-A712ED878796}">
      <dgm:prSet/>
      <dgm:spPr/>
      <dgm:t>
        <a:bodyPr/>
        <a:lstStyle/>
        <a:p>
          <a:endParaRPr lang="ru-RU"/>
        </a:p>
      </dgm:t>
    </dgm:pt>
    <dgm:pt modelId="{587768BD-357B-4171-AC01-3626AD6E98B6}" type="sibTrans" cxnId="{1E4047E1-D81E-49FD-864A-A712ED878796}">
      <dgm:prSet/>
      <dgm:spPr/>
      <dgm:t>
        <a:bodyPr/>
        <a:lstStyle/>
        <a:p>
          <a:endParaRPr lang="ru-RU"/>
        </a:p>
      </dgm:t>
    </dgm:pt>
    <dgm:pt modelId="{D8BB0F18-4FAA-483C-B508-60941DA0CA16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</a:rPr>
            <a:t>Призначення головного менеджера сторінки</a:t>
          </a:r>
          <a:endParaRPr lang="uk-UA" sz="2000" b="1" dirty="0">
            <a:solidFill>
              <a:schemeClr val="tx1"/>
            </a:solidFill>
          </a:endParaRPr>
        </a:p>
      </dgm:t>
    </dgm:pt>
    <dgm:pt modelId="{351D2B4A-D0BA-487B-A6F6-8689802D12ED}" type="parTrans" cxnId="{EF34AB95-D4FD-4EA5-A154-4F6370CC9ED2}">
      <dgm:prSet/>
      <dgm:spPr/>
      <dgm:t>
        <a:bodyPr/>
        <a:lstStyle/>
        <a:p>
          <a:endParaRPr lang="ru-RU"/>
        </a:p>
      </dgm:t>
    </dgm:pt>
    <dgm:pt modelId="{DB83525F-F476-40DB-8056-72D3E437FCE5}" type="sibTrans" cxnId="{EF34AB95-D4FD-4EA5-A154-4F6370CC9ED2}">
      <dgm:prSet/>
      <dgm:spPr/>
      <dgm:t>
        <a:bodyPr/>
        <a:lstStyle/>
        <a:p>
          <a:endParaRPr lang="ru-RU"/>
        </a:p>
      </dgm:t>
    </dgm:pt>
    <dgm:pt modelId="{9DF65151-D26F-4055-9DF8-55258C8B3198}" type="pres">
      <dgm:prSet presAssocID="{EA854B39-849F-4C74-B534-AC9676E2D25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B56C310-13D1-4578-B5BE-63002F7E5907}" type="pres">
      <dgm:prSet presAssocID="{EA854B39-849F-4C74-B534-AC9676E2D25E}" presName="pyramid" presStyleLbl="node1" presStyleIdx="0" presStyleCnt="1" custScaleX="38171" custLinFactNeighborX="-16932" custLinFactNeighborY="-178"/>
      <dgm:spPr/>
    </dgm:pt>
    <dgm:pt modelId="{38F16605-4FBA-49F5-A650-F58CB53062A2}" type="pres">
      <dgm:prSet presAssocID="{EA854B39-849F-4C74-B534-AC9676E2D25E}" presName="theList" presStyleCnt="0"/>
      <dgm:spPr/>
    </dgm:pt>
    <dgm:pt modelId="{DC0C1885-3082-4BDD-9C5C-397D347884ED}" type="pres">
      <dgm:prSet presAssocID="{DA481D1E-1F4C-496B-AE45-0E781E35515B}" presName="aNode" presStyleLbl="fgAcc1" presStyleIdx="0" presStyleCnt="6" custScaleX="147343" custScaleY="327963" custLinFactY="-100000" custLinFactNeighborX="858" custLinFactNeighborY="-182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64FA-9DCD-458B-8F52-3DE9EFB3267C}" type="pres">
      <dgm:prSet presAssocID="{DA481D1E-1F4C-496B-AE45-0E781E35515B}" presName="aSpace" presStyleCnt="0"/>
      <dgm:spPr/>
    </dgm:pt>
    <dgm:pt modelId="{838AE475-50EC-4DB1-B8DB-609D1DA43263}" type="pres">
      <dgm:prSet presAssocID="{34AD1156-95A7-4B04-9406-3FAA69C266C1}" presName="aNode" presStyleLbl="fgAcc1" presStyleIdx="1" presStyleCnt="6" custScaleX="147057" custScaleY="164751" custLinFactY="103512" custLinFactNeighborX="112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B3036-BAD2-409A-B6C1-1243818FE2A7}" type="pres">
      <dgm:prSet presAssocID="{34AD1156-95A7-4B04-9406-3FAA69C266C1}" presName="aSpace" presStyleCnt="0"/>
      <dgm:spPr/>
    </dgm:pt>
    <dgm:pt modelId="{39DE8F1E-4ADF-4B5F-9E75-2F734AF7EDAC}" type="pres">
      <dgm:prSet presAssocID="{D8BB0F18-4FAA-483C-B508-60941DA0CA16}" presName="aNode" presStyleLbl="fgAcc1" presStyleIdx="2" presStyleCnt="6" custScaleX="147704" custScaleY="155861" custLinFactY="-237721" custLinFactNeighborX="190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0B034-75AF-42EA-B4D2-A2147F7CB16C}" type="pres">
      <dgm:prSet presAssocID="{D8BB0F18-4FAA-483C-B508-60941DA0CA16}" presName="aSpace" presStyleCnt="0"/>
      <dgm:spPr/>
    </dgm:pt>
    <dgm:pt modelId="{B2A66473-8D64-4A4A-B992-6FDE5862D8AC}" type="pres">
      <dgm:prSet presAssocID="{6F52AC83-8289-4F51-9E4A-D0470FC0CC24}" presName="aNode" presStyleLbl="fgAcc1" presStyleIdx="3" presStyleCnt="6" custScaleX="145878" custScaleY="131961" custLinFactY="-6538" custLinFactNeighborX="10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4A2F5-F026-4DC5-AB07-82438FEF5B4C}" type="pres">
      <dgm:prSet presAssocID="{6F52AC83-8289-4F51-9E4A-D0470FC0CC24}" presName="aSpace" presStyleCnt="0"/>
      <dgm:spPr/>
    </dgm:pt>
    <dgm:pt modelId="{D7EF9C24-314F-4040-AFDF-C11189B897CA}" type="pres">
      <dgm:prSet presAssocID="{7BE21B7A-19B8-4BE7-BE75-0F3EAEDE6347}" presName="aNode" presStyleLbl="fgAcc1" presStyleIdx="4" presStyleCnt="6" custScaleX="145936" custScaleY="118637" custLinFactNeighborX="838" custLinFactNeighborY="1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EE33-146F-4AE3-BAB7-5FDC77CE331E}" type="pres">
      <dgm:prSet presAssocID="{7BE21B7A-19B8-4BE7-BE75-0F3EAEDE6347}" presName="aSpace" presStyleCnt="0"/>
      <dgm:spPr/>
    </dgm:pt>
    <dgm:pt modelId="{58316D8D-D526-492C-8518-38F9529FC1B6}" type="pres">
      <dgm:prSet presAssocID="{1F76547F-70A6-40B9-B3C4-456297643976}" presName="aNode" presStyleLbl="fgAcc1" presStyleIdx="5" presStyleCnt="6" custScaleX="146525" custLinFactNeighborX="858" custLinFactNeighborY="577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FF932-4353-4795-AB07-433D4C3441AA}" type="pres">
      <dgm:prSet presAssocID="{1F76547F-70A6-40B9-B3C4-456297643976}" presName="aSpace" presStyleCnt="0"/>
      <dgm:spPr/>
    </dgm:pt>
  </dgm:ptLst>
  <dgm:cxnLst>
    <dgm:cxn modelId="{4E6922D4-E569-4DA3-8E40-34827EA907C4}" type="presOf" srcId="{DA481D1E-1F4C-496B-AE45-0E781E35515B}" destId="{DC0C1885-3082-4BDD-9C5C-397D347884ED}" srcOrd="0" destOrd="0" presId="urn:microsoft.com/office/officeart/2005/8/layout/pyramid2"/>
    <dgm:cxn modelId="{F0E8D191-B593-437C-8BE2-71B85A377462}" srcId="{EA854B39-849F-4C74-B534-AC9676E2D25E}" destId="{1F76547F-70A6-40B9-B3C4-456297643976}" srcOrd="5" destOrd="0" parTransId="{9760CB76-7BB3-4C5B-BA00-7990C182F667}" sibTransId="{2FBEA5DC-0CE4-48DC-B8F5-1B3A483138E8}"/>
    <dgm:cxn modelId="{7E948BAA-0D2E-4069-9C9F-2E2FEE887CC4}" type="presOf" srcId="{1F76547F-70A6-40B9-B3C4-456297643976}" destId="{58316D8D-D526-492C-8518-38F9529FC1B6}" srcOrd="0" destOrd="0" presId="urn:microsoft.com/office/officeart/2005/8/layout/pyramid2"/>
    <dgm:cxn modelId="{098B0E36-1A03-46C1-91D1-4CC9ABA0D317}" type="presOf" srcId="{34AD1156-95A7-4B04-9406-3FAA69C266C1}" destId="{838AE475-50EC-4DB1-B8DB-609D1DA43263}" srcOrd="0" destOrd="0" presId="urn:microsoft.com/office/officeart/2005/8/layout/pyramid2"/>
    <dgm:cxn modelId="{E05B46F2-1A3C-42C5-B6C3-5FEDA2ABEE50}" srcId="{EA854B39-849F-4C74-B534-AC9676E2D25E}" destId="{7BE21B7A-19B8-4BE7-BE75-0F3EAEDE6347}" srcOrd="4" destOrd="0" parTransId="{760D77E6-B92B-40D2-9BBB-87B709466BAF}" sibTransId="{1EEF9CE0-C1C0-470B-B3F1-9FA4E4E3AC00}"/>
    <dgm:cxn modelId="{EF34AB95-D4FD-4EA5-A154-4F6370CC9ED2}" srcId="{EA854B39-849F-4C74-B534-AC9676E2D25E}" destId="{D8BB0F18-4FAA-483C-B508-60941DA0CA16}" srcOrd="2" destOrd="0" parTransId="{351D2B4A-D0BA-487B-A6F6-8689802D12ED}" sibTransId="{DB83525F-F476-40DB-8056-72D3E437FCE5}"/>
    <dgm:cxn modelId="{3196AC6C-D66B-4DB6-B653-21A521F71EA1}" type="presOf" srcId="{EA854B39-849F-4C74-B534-AC9676E2D25E}" destId="{9DF65151-D26F-4055-9DF8-55258C8B3198}" srcOrd="0" destOrd="0" presId="urn:microsoft.com/office/officeart/2005/8/layout/pyramid2"/>
    <dgm:cxn modelId="{66CEF84B-8580-4276-890D-F949D8AC31FF}" srcId="{EA854B39-849F-4C74-B534-AC9676E2D25E}" destId="{6F52AC83-8289-4F51-9E4A-D0470FC0CC24}" srcOrd="3" destOrd="0" parTransId="{B9FC8D5F-9D28-4658-AAB8-08A85F7F5B37}" sibTransId="{F22F4C00-754C-4760-93E4-772C0D448F40}"/>
    <dgm:cxn modelId="{1E4047E1-D81E-49FD-864A-A712ED878796}" srcId="{EA854B39-849F-4C74-B534-AC9676E2D25E}" destId="{34AD1156-95A7-4B04-9406-3FAA69C266C1}" srcOrd="1" destOrd="0" parTransId="{0EF209BB-CDCD-4DE3-A924-29EF60E585E9}" sibTransId="{587768BD-357B-4171-AC01-3626AD6E98B6}"/>
    <dgm:cxn modelId="{98F047E6-70EF-4577-85E6-D91D9269F87E}" srcId="{EA854B39-849F-4C74-B534-AC9676E2D25E}" destId="{DA481D1E-1F4C-496B-AE45-0E781E35515B}" srcOrd="0" destOrd="0" parTransId="{267CA074-6781-4EF7-9EBA-332F6630B023}" sibTransId="{00B34AE9-5E46-4866-AAFF-3D0E2FDBEB1E}"/>
    <dgm:cxn modelId="{FDC029E9-3539-4CC3-A976-18C826A93F93}" type="presOf" srcId="{6F52AC83-8289-4F51-9E4A-D0470FC0CC24}" destId="{B2A66473-8D64-4A4A-B992-6FDE5862D8AC}" srcOrd="0" destOrd="0" presId="urn:microsoft.com/office/officeart/2005/8/layout/pyramid2"/>
    <dgm:cxn modelId="{C9B8BED7-64F7-47F3-9A12-572B5B21CE41}" type="presOf" srcId="{7BE21B7A-19B8-4BE7-BE75-0F3EAEDE6347}" destId="{D7EF9C24-314F-4040-AFDF-C11189B897CA}" srcOrd="0" destOrd="0" presId="urn:microsoft.com/office/officeart/2005/8/layout/pyramid2"/>
    <dgm:cxn modelId="{E23DDDF9-C61F-487F-8F16-07287295657A}" type="presOf" srcId="{D8BB0F18-4FAA-483C-B508-60941DA0CA16}" destId="{39DE8F1E-4ADF-4B5F-9E75-2F734AF7EDAC}" srcOrd="0" destOrd="0" presId="urn:microsoft.com/office/officeart/2005/8/layout/pyramid2"/>
    <dgm:cxn modelId="{B57B64B8-830A-47E2-9E6D-8E013E7D52E8}" type="presParOf" srcId="{9DF65151-D26F-4055-9DF8-55258C8B3198}" destId="{7B56C310-13D1-4578-B5BE-63002F7E5907}" srcOrd="0" destOrd="0" presId="urn:microsoft.com/office/officeart/2005/8/layout/pyramid2"/>
    <dgm:cxn modelId="{CE1BF553-5938-49F0-9AF9-87AD11240D2B}" type="presParOf" srcId="{9DF65151-D26F-4055-9DF8-55258C8B3198}" destId="{38F16605-4FBA-49F5-A650-F58CB53062A2}" srcOrd="1" destOrd="0" presId="urn:microsoft.com/office/officeart/2005/8/layout/pyramid2"/>
    <dgm:cxn modelId="{0B02834E-AF9F-49A0-96CE-75004149700D}" type="presParOf" srcId="{38F16605-4FBA-49F5-A650-F58CB53062A2}" destId="{DC0C1885-3082-4BDD-9C5C-397D347884ED}" srcOrd="0" destOrd="0" presId="urn:microsoft.com/office/officeart/2005/8/layout/pyramid2"/>
    <dgm:cxn modelId="{B4AFC14A-07A4-4142-AC1C-AEFE0A46B75B}" type="presParOf" srcId="{38F16605-4FBA-49F5-A650-F58CB53062A2}" destId="{5DA064FA-9DCD-458B-8F52-3DE9EFB3267C}" srcOrd="1" destOrd="0" presId="urn:microsoft.com/office/officeart/2005/8/layout/pyramid2"/>
    <dgm:cxn modelId="{539FB8D0-A6AB-4B82-BFE2-D7467FAA25BC}" type="presParOf" srcId="{38F16605-4FBA-49F5-A650-F58CB53062A2}" destId="{838AE475-50EC-4DB1-B8DB-609D1DA43263}" srcOrd="2" destOrd="0" presId="urn:microsoft.com/office/officeart/2005/8/layout/pyramid2"/>
    <dgm:cxn modelId="{D1FC521F-45F9-41B5-BF62-50626BE938D4}" type="presParOf" srcId="{38F16605-4FBA-49F5-A650-F58CB53062A2}" destId="{7BCB3036-BAD2-409A-B6C1-1243818FE2A7}" srcOrd="3" destOrd="0" presId="urn:microsoft.com/office/officeart/2005/8/layout/pyramid2"/>
    <dgm:cxn modelId="{2364908C-7AF6-419A-88F4-A19D18C266BA}" type="presParOf" srcId="{38F16605-4FBA-49F5-A650-F58CB53062A2}" destId="{39DE8F1E-4ADF-4B5F-9E75-2F734AF7EDAC}" srcOrd="4" destOrd="0" presId="urn:microsoft.com/office/officeart/2005/8/layout/pyramid2"/>
    <dgm:cxn modelId="{12501DE6-F638-4399-88F6-C8C9C4D3A4CB}" type="presParOf" srcId="{38F16605-4FBA-49F5-A650-F58CB53062A2}" destId="{6170B034-75AF-42EA-B4D2-A2147F7CB16C}" srcOrd="5" destOrd="0" presId="urn:microsoft.com/office/officeart/2005/8/layout/pyramid2"/>
    <dgm:cxn modelId="{6932A8EB-3362-4DF7-BF93-CCB1802CC4F2}" type="presParOf" srcId="{38F16605-4FBA-49F5-A650-F58CB53062A2}" destId="{B2A66473-8D64-4A4A-B992-6FDE5862D8AC}" srcOrd="6" destOrd="0" presId="urn:microsoft.com/office/officeart/2005/8/layout/pyramid2"/>
    <dgm:cxn modelId="{D5F69EDF-983A-4C8F-8AE1-D6C555CB7093}" type="presParOf" srcId="{38F16605-4FBA-49F5-A650-F58CB53062A2}" destId="{0A84A2F5-F026-4DC5-AB07-82438FEF5B4C}" srcOrd="7" destOrd="0" presId="urn:microsoft.com/office/officeart/2005/8/layout/pyramid2"/>
    <dgm:cxn modelId="{7F6D0AF8-FDB1-4F51-90FA-BDA3D64A7A05}" type="presParOf" srcId="{38F16605-4FBA-49F5-A650-F58CB53062A2}" destId="{D7EF9C24-314F-4040-AFDF-C11189B897CA}" srcOrd="8" destOrd="0" presId="urn:microsoft.com/office/officeart/2005/8/layout/pyramid2"/>
    <dgm:cxn modelId="{0A47C032-9349-423A-90F6-D1CDAAF5CA51}" type="presParOf" srcId="{38F16605-4FBA-49F5-A650-F58CB53062A2}" destId="{76CBEE33-146F-4AE3-BAB7-5FDC77CE331E}" srcOrd="9" destOrd="0" presId="urn:microsoft.com/office/officeart/2005/8/layout/pyramid2"/>
    <dgm:cxn modelId="{04EE51ED-4493-48B8-80CD-2D627273ED22}" type="presParOf" srcId="{38F16605-4FBA-49F5-A650-F58CB53062A2}" destId="{58316D8D-D526-492C-8518-38F9529FC1B6}" srcOrd="10" destOrd="0" presId="urn:microsoft.com/office/officeart/2005/8/layout/pyramid2"/>
    <dgm:cxn modelId="{9F2CD233-2E9D-4CA0-A88E-5401B207E689}" type="presParOf" srcId="{38F16605-4FBA-49F5-A650-F58CB53062A2}" destId="{C6BFF932-4353-4795-AB07-433D4C3441A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64EA47-0A75-4F52-B8AF-2016C0A8AF4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15B618-014B-43F8-BC34-6416A6733BC9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1600" b="1" dirty="0" smtClean="0">
              <a:effectLst/>
            </a:rPr>
            <a:t>Управління  налаштуванням сторінки</a:t>
          </a:r>
          <a:endParaRPr lang="ru-RU" sz="1600" b="1" dirty="0">
            <a:effectLst/>
          </a:endParaRPr>
        </a:p>
      </dgm:t>
    </dgm:pt>
    <dgm:pt modelId="{5EFE3436-ACA0-433C-B0AD-04122DF4D4BA}" type="parTrans" cxnId="{1D1C62F8-FABF-40E5-85F0-ACB83762C4DD}">
      <dgm:prSet/>
      <dgm:spPr/>
      <dgm:t>
        <a:bodyPr/>
        <a:lstStyle/>
        <a:p>
          <a:endParaRPr lang="ru-RU"/>
        </a:p>
      </dgm:t>
    </dgm:pt>
    <dgm:pt modelId="{05FD318E-F4F7-477B-A380-E5A069E8EE28}" type="sibTrans" cxnId="{1D1C62F8-FABF-40E5-85F0-ACB83762C4DD}">
      <dgm:prSet/>
      <dgm:spPr/>
      <dgm:t>
        <a:bodyPr/>
        <a:lstStyle/>
        <a:p>
          <a:endParaRPr lang="ru-RU"/>
        </a:p>
      </dgm:t>
    </dgm:pt>
    <dgm:pt modelId="{AFD51CFA-1471-4D0C-BA11-567FB9491737}">
      <dgm:prSet custT="1"/>
      <dgm:spPr/>
      <dgm:t>
        <a:bodyPr/>
        <a:lstStyle/>
        <a:p>
          <a:pPr rtl="0"/>
          <a:r>
            <a:rPr lang="uk-UA" sz="1600" b="1" dirty="0" smtClean="0"/>
            <a:t>Публікує сторінку в мережі, створює можливості її доступу користувачам</a:t>
          </a:r>
          <a:endParaRPr lang="ru-RU" sz="1600" b="1" dirty="0"/>
        </a:p>
      </dgm:t>
    </dgm:pt>
    <dgm:pt modelId="{A38A61D7-B92B-40E9-B875-10607512B4D1}" type="parTrans" cxnId="{1782457E-E6E2-4227-AC34-CA93ABA1CC81}">
      <dgm:prSet/>
      <dgm:spPr/>
      <dgm:t>
        <a:bodyPr/>
        <a:lstStyle/>
        <a:p>
          <a:endParaRPr lang="ru-RU"/>
        </a:p>
      </dgm:t>
    </dgm:pt>
    <dgm:pt modelId="{8ECA0983-CC7A-454F-BFB8-1B214F2F8779}" type="sibTrans" cxnId="{1782457E-E6E2-4227-AC34-CA93ABA1CC81}">
      <dgm:prSet/>
      <dgm:spPr/>
      <dgm:t>
        <a:bodyPr/>
        <a:lstStyle/>
        <a:p>
          <a:endParaRPr lang="ru-RU"/>
        </a:p>
      </dgm:t>
    </dgm:pt>
    <dgm:pt modelId="{70E0B739-0879-4D8C-81B2-46DC54882038}">
      <dgm:prSet custT="1"/>
      <dgm:spPr/>
      <dgm:t>
        <a:bodyPr/>
        <a:lstStyle/>
        <a:p>
          <a:pPr rtl="0"/>
          <a:r>
            <a:rPr lang="uk-UA" sz="1600" b="1" dirty="0" smtClean="0"/>
            <a:t>Надає дозвіл користувачам публікувати повідомлення на стіні сторінки, відправляти особисті повідомлення адміністратору, ставити відмітки на опублікованих на сторінці фотографіях</a:t>
          </a:r>
          <a:endParaRPr lang="ru-RU" sz="1600" b="1" dirty="0"/>
        </a:p>
      </dgm:t>
    </dgm:pt>
    <dgm:pt modelId="{EE5A00C2-D308-4561-8A9D-958D5FE2805C}" type="parTrans" cxnId="{0539D3D2-4F66-40D5-92C8-3CA867FFD542}">
      <dgm:prSet/>
      <dgm:spPr/>
      <dgm:t>
        <a:bodyPr/>
        <a:lstStyle/>
        <a:p>
          <a:endParaRPr lang="ru-RU"/>
        </a:p>
      </dgm:t>
    </dgm:pt>
    <dgm:pt modelId="{3EF5C864-2476-432B-B1A5-E783A1659BFB}" type="sibTrans" cxnId="{0539D3D2-4F66-40D5-92C8-3CA867FFD542}">
      <dgm:prSet/>
      <dgm:spPr/>
      <dgm:t>
        <a:bodyPr/>
        <a:lstStyle/>
        <a:p>
          <a:endParaRPr lang="ru-RU"/>
        </a:p>
      </dgm:t>
    </dgm:pt>
    <dgm:pt modelId="{9BDF1BB3-AF0B-4DE3-986D-A51DBA87C202}">
      <dgm:prSet custT="1"/>
      <dgm:spPr/>
      <dgm:t>
        <a:bodyPr/>
        <a:lstStyle/>
        <a:p>
          <a:pPr rtl="0"/>
          <a:r>
            <a:rPr lang="uk-UA" sz="1600" b="1" dirty="0" smtClean="0"/>
            <a:t>Блокує окремих користувачів, окремі слова і висловлювання з метою уникнення нецензурних слів</a:t>
          </a:r>
          <a:endParaRPr lang="ru-RU" sz="1600" b="1" dirty="0"/>
        </a:p>
      </dgm:t>
    </dgm:pt>
    <dgm:pt modelId="{2F734E84-EB8B-4F2B-9D73-BD03A42D1A11}" type="parTrans" cxnId="{F59484A5-1303-4793-8AB5-4A40F183BA6B}">
      <dgm:prSet/>
      <dgm:spPr/>
      <dgm:t>
        <a:bodyPr/>
        <a:lstStyle/>
        <a:p>
          <a:endParaRPr lang="ru-RU"/>
        </a:p>
      </dgm:t>
    </dgm:pt>
    <dgm:pt modelId="{77E7A7D7-77CC-4503-9BF4-9B91383EA974}" type="sibTrans" cxnId="{F59484A5-1303-4793-8AB5-4A40F183BA6B}">
      <dgm:prSet/>
      <dgm:spPr/>
      <dgm:t>
        <a:bodyPr/>
        <a:lstStyle/>
        <a:p>
          <a:endParaRPr lang="ru-RU"/>
        </a:p>
      </dgm:t>
    </dgm:pt>
    <dgm:pt modelId="{F63307D6-2295-4711-A243-3FF532DCB939}">
      <dgm:prSet custT="1"/>
      <dgm:spPr/>
      <dgm:t>
        <a:bodyPr/>
        <a:lstStyle/>
        <a:p>
          <a:pPr rtl="0"/>
          <a:r>
            <a:rPr lang="uk-UA" sz="1600" b="1" dirty="0" smtClean="0"/>
            <a:t>Регулює оповіщення</a:t>
          </a:r>
          <a:endParaRPr lang="ru-RU" sz="1600" b="1" dirty="0"/>
        </a:p>
      </dgm:t>
    </dgm:pt>
    <dgm:pt modelId="{7A68A873-5EBB-412B-ACEC-76E7A6BD6981}" type="parTrans" cxnId="{6EC422D7-36FA-44C4-9611-F74DA056A8A8}">
      <dgm:prSet/>
      <dgm:spPr/>
      <dgm:t>
        <a:bodyPr/>
        <a:lstStyle/>
        <a:p>
          <a:endParaRPr lang="ru-RU"/>
        </a:p>
      </dgm:t>
    </dgm:pt>
    <dgm:pt modelId="{EE84A93C-7A14-4AD4-A3F0-A5DB1C664EA8}" type="sibTrans" cxnId="{6EC422D7-36FA-44C4-9611-F74DA056A8A8}">
      <dgm:prSet/>
      <dgm:spPr/>
      <dgm:t>
        <a:bodyPr/>
        <a:lstStyle/>
        <a:p>
          <a:endParaRPr lang="ru-RU"/>
        </a:p>
      </dgm:t>
    </dgm:pt>
    <dgm:pt modelId="{A1F1ED71-D637-41EF-B180-0BFB86236FFE}">
      <dgm:prSet custT="1"/>
      <dgm:spPr/>
      <dgm:t>
        <a:bodyPr/>
        <a:lstStyle/>
        <a:p>
          <a:pPr rtl="0"/>
          <a:r>
            <a:rPr lang="uk-UA" sz="1600" b="1" dirty="0" smtClean="0"/>
            <a:t>Видаляє сторінку</a:t>
          </a:r>
          <a:endParaRPr lang="ru-RU" sz="1600" b="1" dirty="0"/>
        </a:p>
      </dgm:t>
    </dgm:pt>
    <dgm:pt modelId="{8058174B-82D2-45D8-AA86-9DA30D13CD69}" type="parTrans" cxnId="{A44D72C0-EB7C-4A4A-945F-17D535552E23}">
      <dgm:prSet/>
      <dgm:spPr/>
      <dgm:t>
        <a:bodyPr/>
        <a:lstStyle/>
        <a:p>
          <a:endParaRPr lang="ru-RU"/>
        </a:p>
      </dgm:t>
    </dgm:pt>
    <dgm:pt modelId="{0AA5E81A-4EBF-4495-95B1-92ACB9749BCF}" type="sibTrans" cxnId="{A44D72C0-EB7C-4A4A-945F-17D535552E23}">
      <dgm:prSet/>
      <dgm:spPr/>
      <dgm:t>
        <a:bodyPr/>
        <a:lstStyle/>
        <a:p>
          <a:endParaRPr lang="ru-RU"/>
        </a:p>
      </dgm:t>
    </dgm:pt>
    <dgm:pt modelId="{1AAB2D55-43EF-49BC-95CD-BF37B31C044A}">
      <dgm:prSet custT="1"/>
      <dgm:spPr/>
      <dgm:t>
        <a:bodyPr/>
        <a:lstStyle/>
        <a:p>
          <a:pPr rtl="0"/>
          <a:r>
            <a:rPr lang="uk-UA" sz="1600" b="1" dirty="0" smtClean="0"/>
            <a:t> </a:t>
          </a:r>
          <a:r>
            <a:rPr lang="uk-UA" sz="1600" b="1" dirty="0" smtClean="0">
              <a:effectLst/>
            </a:rPr>
            <a:t>Призначає адміністраторів, визначає їх повноваження</a:t>
          </a:r>
          <a:endParaRPr lang="ru-RU" sz="1600" b="1" dirty="0">
            <a:effectLst/>
          </a:endParaRPr>
        </a:p>
      </dgm:t>
    </dgm:pt>
    <dgm:pt modelId="{33F3E336-E1EC-4899-AFDE-27AEC2DFB3A4}" type="parTrans" cxnId="{CAC01237-4C5A-49CF-8B0C-831A643D2E80}">
      <dgm:prSet/>
      <dgm:spPr/>
      <dgm:t>
        <a:bodyPr/>
        <a:lstStyle/>
        <a:p>
          <a:endParaRPr lang="ru-RU"/>
        </a:p>
      </dgm:t>
    </dgm:pt>
    <dgm:pt modelId="{2B07A2AC-BA93-42A7-958B-6248C8939A2D}" type="sibTrans" cxnId="{CAC01237-4C5A-49CF-8B0C-831A643D2E80}">
      <dgm:prSet/>
      <dgm:spPr/>
      <dgm:t>
        <a:bodyPr/>
        <a:lstStyle/>
        <a:p>
          <a:endParaRPr lang="ru-RU"/>
        </a:p>
      </dgm:t>
    </dgm:pt>
    <dgm:pt modelId="{56B60534-BB42-4F1A-B7D9-E58A04931F7A}">
      <dgm:prSet custT="1"/>
      <dgm:spPr/>
      <dgm:t>
        <a:bodyPr/>
        <a:lstStyle/>
        <a:p>
          <a:pPr rtl="0"/>
          <a:r>
            <a:rPr lang="uk-UA" sz="1600" b="1" dirty="0" smtClean="0"/>
            <a:t>Встановлює обмеження для країн та віку користувачів</a:t>
          </a:r>
          <a:endParaRPr lang="uk-UA" sz="1600" b="1" dirty="0"/>
        </a:p>
      </dgm:t>
    </dgm:pt>
    <dgm:pt modelId="{9A28F0AA-5324-4720-B8ED-126A75731891}" type="parTrans" cxnId="{AFB97896-17DA-4696-B014-F27F6A761BEC}">
      <dgm:prSet/>
      <dgm:spPr/>
      <dgm:t>
        <a:bodyPr/>
        <a:lstStyle/>
        <a:p>
          <a:endParaRPr lang="ru-RU"/>
        </a:p>
      </dgm:t>
    </dgm:pt>
    <dgm:pt modelId="{B15FCE86-3C64-4CB3-B10D-D02C53D30ED9}" type="sibTrans" cxnId="{AFB97896-17DA-4696-B014-F27F6A761BEC}">
      <dgm:prSet/>
      <dgm:spPr/>
      <dgm:t>
        <a:bodyPr/>
        <a:lstStyle/>
        <a:p>
          <a:endParaRPr lang="ru-RU"/>
        </a:p>
      </dgm:t>
    </dgm:pt>
    <dgm:pt modelId="{1BA4BEB3-2574-4C05-A644-DA1A22747E97}" type="pres">
      <dgm:prSet presAssocID="{9B64EA47-0A75-4F52-B8AF-2016C0A8AF4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B18B559-1DF8-49B0-9B1B-4BB161511828}" type="pres">
      <dgm:prSet presAssocID="{9B64EA47-0A75-4F52-B8AF-2016C0A8AF4A}" presName="pyramid" presStyleLbl="node1" presStyleIdx="0" presStyleCnt="1" custScaleX="27797" custLinFactNeighborX="-13266" custLinFactNeighborY="-288"/>
      <dgm:spPr/>
    </dgm:pt>
    <dgm:pt modelId="{1320DD4B-743C-4181-B755-7D14D680242C}" type="pres">
      <dgm:prSet presAssocID="{9B64EA47-0A75-4F52-B8AF-2016C0A8AF4A}" presName="theList" presStyleCnt="0"/>
      <dgm:spPr/>
    </dgm:pt>
    <dgm:pt modelId="{0739222F-8E77-4D1B-BB8A-95B9D56CF2D2}" type="pres">
      <dgm:prSet presAssocID="{2715B618-014B-43F8-BC34-6416A6733BC9}" presName="aNode" presStyleLbl="fgAcc1" presStyleIdx="0" presStyleCnt="8" custScaleX="155079" custScaleY="611700" custLinFactY="-520475" custLinFactNeighborX="10326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6ABE-CA58-477F-AA42-F45B69D46F86}" type="pres">
      <dgm:prSet presAssocID="{2715B618-014B-43F8-BC34-6416A6733BC9}" presName="aSpace" presStyleCnt="0"/>
      <dgm:spPr/>
    </dgm:pt>
    <dgm:pt modelId="{2E7AA52A-D238-471A-9A38-4D86D1C2BCDA}" type="pres">
      <dgm:prSet presAssocID="{AFD51CFA-1471-4D0C-BA11-567FB9491737}" presName="aNode" presStyleLbl="fgAcc1" presStyleIdx="1" presStyleCnt="8" custScaleX="155318" custScaleY="766229" custLinFactY="-415540" custLinFactNeighborX="10048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DCE00-7C82-4587-967E-E0122DCD2A87}" type="pres">
      <dgm:prSet presAssocID="{AFD51CFA-1471-4D0C-BA11-567FB9491737}" presName="aSpace" presStyleCnt="0"/>
      <dgm:spPr/>
    </dgm:pt>
    <dgm:pt modelId="{5506BCD1-6A9C-4963-B263-161A1A94712C}" type="pres">
      <dgm:prSet presAssocID="{70E0B739-0879-4D8C-81B2-46DC54882038}" presName="aNode" presStyleLbl="fgAcc1" presStyleIdx="2" presStyleCnt="8" custScaleX="158341" custScaleY="1357400" custLinFactY="-246381" custLinFactNeighborX="1085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6488E-0599-4938-826C-3CA1DB859EC7}" type="pres">
      <dgm:prSet presAssocID="{70E0B739-0879-4D8C-81B2-46DC54882038}" presName="aSpace" presStyleCnt="0"/>
      <dgm:spPr/>
    </dgm:pt>
    <dgm:pt modelId="{2B995C7A-60FA-4BD0-ACF5-357EDA5EDCCC}" type="pres">
      <dgm:prSet presAssocID="{9BDF1BB3-AF0B-4DE3-986D-A51DBA87C202}" presName="aNode" presStyleLbl="fgAcc1" presStyleIdx="3" presStyleCnt="8" custScaleX="158709" custScaleY="806011" custLinFactY="-109637" custLinFactNeighborX="1136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3143E-D3E1-4023-A1BE-FA5D42904762}" type="pres">
      <dgm:prSet presAssocID="{9BDF1BB3-AF0B-4DE3-986D-A51DBA87C202}" presName="aSpace" presStyleCnt="0"/>
      <dgm:spPr/>
    </dgm:pt>
    <dgm:pt modelId="{5E3AB33B-85E9-4FF9-83BC-A37CF35049B0}" type="pres">
      <dgm:prSet presAssocID="{F63307D6-2295-4711-A243-3FF532DCB939}" presName="aNode" presStyleLbl="fgAcc1" presStyleIdx="4" presStyleCnt="8" custScaleX="159024" custScaleY="574221" custLinFactY="1163" custLinFactNeighborX="115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95C53-309D-42ED-B3C3-6D6CE67CC1EF}" type="pres">
      <dgm:prSet presAssocID="{F63307D6-2295-4711-A243-3FF532DCB939}" presName="aSpace" presStyleCnt="0"/>
      <dgm:spPr/>
    </dgm:pt>
    <dgm:pt modelId="{E5B170D1-564B-49F6-BBA4-621F32903295}" type="pres">
      <dgm:prSet presAssocID="{A1F1ED71-D637-41EF-B180-0BFB86236FFE}" presName="aNode" presStyleLbl="fgAcc1" presStyleIdx="5" presStyleCnt="8" custScaleX="156935" custScaleY="515171" custLinFactY="928281" custLinFactNeighborX="11041" custLinFactNeighborY="1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39884-B686-406E-B8FC-1FB75394D25D}" type="pres">
      <dgm:prSet presAssocID="{A1F1ED71-D637-41EF-B180-0BFB86236FFE}" presName="aSpace" presStyleCnt="0"/>
      <dgm:spPr/>
    </dgm:pt>
    <dgm:pt modelId="{61452250-C6DE-46A3-ACFD-FAFA555DBD76}" type="pres">
      <dgm:prSet presAssocID="{1AAB2D55-43EF-49BC-95CD-BF37B31C044A}" presName="aNode" presStyleLbl="fgAcc1" presStyleIdx="6" presStyleCnt="8" custScaleX="158323" custScaleY="458934" custLinFactY="1059745" custLinFactNeighborX="10090" custLinFactNeighborY="1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AC3F1-0475-41E8-BC5B-02932624E228}" type="pres">
      <dgm:prSet presAssocID="{1AAB2D55-43EF-49BC-95CD-BF37B31C044A}" presName="aSpace" presStyleCnt="0"/>
      <dgm:spPr/>
    </dgm:pt>
    <dgm:pt modelId="{B4C6719F-1709-4595-93D0-108EE606F6B0}" type="pres">
      <dgm:prSet presAssocID="{56B60534-BB42-4F1A-B7D9-E58A04931F7A}" presName="aNode" presStyleLbl="fgAcc1" presStyleIdx="7" presStyleCnt="8" custScaleX="157785" custScaleY="743173" custLinFactY="-770394" custLinFactNeighborX="11903" custLinFactNeighborY="-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4388E-A2EF-4A0C-B6E2-47EE4B87D002}" type="pres">
      <dgm:prSet presAssocID="{56B60534-BB42-4F1A-B7D9-E58A04931F7A}" presName="aSpace" presStyleCnt="0"/>
      <dgm:spPr/>
    </dgm:pt>
  </dgm:ptLst>
  <dgm:cxnLst>
    <dgm:cxn modelId="{F090842F-82F2-4E67-913C-AD7624C59602}" type="presOf" srcId="{AFD51CFA-1471-4D0C-BA11-567FB9491737}" destId="{2E7AA52A-D238-471A-9A38-4D86D1C2BCDA}" srcOrd="0" destOrd="0" presId="urn:microsoft.com/office/officeart/2005/8/layout/pyramid2"/>
    <dgm:cxn modelId="{A44D72C0-EB7C-4A4A-945F-17D535552E23}" srcId="{9B64EA47-0A75-4F52-B8AF-2016C0A8AF4A}" destId="{A1F1ED71-D637-41EF-B180-0BFB86236FFE}" srcOrd="5" destOrd="0" parTransId="{8058174B-82D2-45D8-AA86-9DA30D13CD69}" sibTransId="{0AA5E81A-4EBF-4495-95B1-92ACB9749BCF}"/>
    <dgm:cxn modelId="{7FAE0411-1E7E-42AF-9BF2-98B987E5DEF0}" type="presOf" srcId="{1AAB2D55-43EF-49BC-95CD-BF37B31C044A}" destId="{61452250-C6DE-46A3-ACFD-FAFA555DBD76}" srcOrd="0" destOrd="0" presId="urn:microsoft.com/office/officeart/2005/8/layout/pyramid2"/>
    <dgm:cxn modelId="{9097F00F-9733-44AC-B533-62CB0E93C20E}" type="presOf" srcId="{9B64EA47-0A75-4F52-B8AF-2016C0A8AF4A}" destId="{1BA4BEB3-2574-4C05-A644-DA1A22747E97}" srcOrd="0" destOrd="0" presId="urn:microsoft.com/office/officeart/2005/8/layout/pyramid2"/>
    <dgm:cxn modelId="{AFB97896-17DA-4696-B014-F27F6A761BEC}" srcId="{9B64EA47-0A75-4F52-B8AF-2016C0A8AF4A}" destId="{56B60534-BB42-4F1A-B7D9-E58A04931F7A}" srcOrd="7" destOrd="0" parTransId="{9A28F0AA-5324-4720-B8ED-126A75731891}" sibTransId="{B15FCE86-3C64-4CB3-B10D-D02C53D30ED9}"/>
    <dgm:cxn modelId="{81718D2E-5AD0-4E69-9212-CE0F7A3880A0}" type="presOf" srcId="{56B60534-BB42-4F1A-B7D9-E58A04931F7A}" destId="{B4C6719F-1709-4595-93D0-108EE606F6B0}" srcOrd="0" destOrd="0" presId="urn:microsoft.com/office/officeart/2005/8/layout/pyramid2"/>
    <dgm:cxn modelId="{6EC422D7-36FA-44C4-9611-F74DA056A8A8}" srcId="{9B64EA47-0A75-4F52-B8AF-2016C0A8AF4A}" destId="{F63307D6-2295-4711-A243-3FF532DCB939}" srcOrd="4" destOrd="0" parTransId="{7A68A873-5EBB-412B-ACEC-76E7A6BD6981}" sibTransId="{EE84A93C-7A14-4AD4-A3F0-A5DB1C664EA8}"/>
    <dgm:cxn modelId="{0539D3D2-4F66-40D5-92C8-3CA867FFD542}" srcId="{9B64EA47-0A75-4F52-B8AF-2016C0A8AF4A}" destId="{70E0B739-0879-4D8C-81B2-46DC54882038}" srcOrd="2" destOrd="0" parTransId="{EE5A00C2-D308-4561-8A9D-958D5FE2805C}" sibTransId="{3EF5C864-2476-432B-B1A5-E783A1659BFB}"/>
    <dgm:cxn modelId="{1D1C62F8-FABF-40E5-85F0-ACB83762C4DD}" srcId="{9B64EA47-0A75-4F52-B8AF-2016C0A8AF4A}" destId="{2715B618-014B-43F8-BC34-6416A6733BC9}" srcOrd="0" destOrd="0" parTransId="{5EFE3436-ACA0-433C-B0AD-04122DF4D4BA}" sibTransId="{05FD318E-F4F7-477B-A380-E5A069E8EE28}"/>
    <dgm:cxn modelId="{C409E1B1-1CED-4146-9DCE-AB7187AB02F4}" type="presOf" srcId="{9BDF1BB3-AF0B-4DE3-986D-A51DBA87C202}" destId="{2B995C7A-60FA-4BD0-ACF5-357EDA5EDCCC}" srcOrd="0" destOrd="0" presId="urn:microsoft.com/office/officeart/2005/8/layout/pyramid2"/>
    <dgm:cxn modelId="{F746ACBD-35C8-43AF-84C4-7123298E62F4}" type="presOf" srcId="{2715B618-014B-43F8-BC34-6416A6733BC9}" destId="{0739222F-8E77-4D1B-BB8A-95B9D56CF2D2}" srcOrd="0" destOrd="0" presId="urn:microsoft.com/office/officeart/2005/8/layout/pyramid2"/>
    <dgm:cxn modelId="{084CF096-9F83-4A64-9ED9-170CEDDE2C70}" type="presOf" srcId="{F63307D6-2295-4711-A243-3FF532DCB939}" destId="{5E3AB33B-85E9-4FF9-83BC-A37CF35049B0}" srcOrd="0" destOrd="0" presId="urn:microsoft.com/office/officeart/2005/8/layout/pyramid2"/>
    <dgm:cxn modelId="{F59484A5-1303-4793-8AB5-4A40F183BA6B}" srcId="{9B64EA47-0A75-4F52-B8AF-2016C0A8AF4A}" destId="{9BDF1BB3-AF0B-4DE3-986D-A51DBA87C202}" srcOrd="3" destOrd="0" parTransId="{2F734E84-EB8B-4F2B-9D73-BD03A42D1A11}" sibTransId="{77E7A7D7-77CC-4503-9BF4-9B91383EA974}"/>
    <dgm:cxn modelId="{31D0AB97-A059-4419-B830-1CC5BAB444EE}" type="presOf" srcId="{70E0B739-0879-4D8C-81B2-46DC54882038}" destId="{5506BCD1-6A9C-4963-B263-161A1A94712C}" srcOrd="0" destOrd="0" presId="urn:microsoft.com/office/officeart/2005/8/layout/pyramid2"/>
    <dgm:cxn modelId="{CAC01237-4C5A-49CF-8B0C-831A643D2E80}" srcId="{9B64EA47-0A75-4F52-B8AF-2016C0A8AF4A}" destId="{1AAB2D55-43EF-49BC-95CD-BF37B31C044A}" srcOrd="6" destOrd="0" parTransId="{33F3E336-E1EC-4899-AFDE-27AEC2DFB3A4}" sibTransId="{2B07A2AC-BA93-42A7-958B-6248C8939A2D}"/>
    <dgm:cxn modelId="{1782457E-E6E2-4227-AC34-CA93ABA1CC81}" srcId="{9B64EA47-0A75-4F52-B8AF-2016C0A8AF4A}" destId="{AFD51CFA-1471-4D0C-BA11-567FB9491737}" srcOrd="1" destOrd="0" parTransId="{A38A61D7-B92B-40E9-B875-10607512B4D1}" sibTransId="{8ECA0983-CC7A-454F-BFB8-1B214F2F8779}"/>
    <dgm:cxn modelId="{285B98DB-D758-45F5-85BB-8D2F2430924D}" type="presOf" srcId="{A1F1ED71-D637-41EF-B180-0BFB86236FFE}" destId="{E5B170D1-564B-49F6-BBA4-621F32903295}" srcOrd="0" destOrd="0" presId="urn:microsoft.com/office/officeart/2005/8/layout/pyramid2"/>
    <dgm:cxn modelId="{DA9742C1-C9C7-4864-960E-AFFD70268C12}" type="presParOf" srcId="{1BA4BEB3-2574-4C05-A644-DA1A22747E97}" destId="{CB18B559-1DF8-49B0-9B1B-4BB161511828}" srcOrd="0" destOrd="0" presId="urn:microsoft.com/office/officeart/2005/8/layout/pyramid2"/>
    <dgm:cxn modelId="{8A8A0264-B87E-4158-900C-6B5BC4E9AFBA}" type="presParOf" srcId="{1BA4BEB3-2574-4C05-A644-DA1A22747E97}" destId="{1320DD4B-743C-4181-B755-7D14D680242C}" srcOrd="1" destOrd="0" presId="urn:microsoft.com/office/officeart/2005/8/layout/pyramid2"/>
    <dgm:cxn modelId="{9385BF2B-34BD-47E4-A101-FFEAC74D248E}" type="presParOf" srcId="{1320DD4B-743C-4181-B755-7D14D680242C}" destId="{0739222F-8E77-4D1B-BB8A-95B9D56CF2D2}" srcOrd="0" destOrd="0" presId="urn:microsoft.com/office/officeart/2005/8/layout/pyramid2"/>
    <dgm:cxn modelId="{F1DF71FD-D5D8-4550-99B1-298005E70109}" type="presParOf" srcId="{1320DD4B-743C-4181-B755-7D14D680242C}" destId="{DB3C6ABE-CA58-477F-AA42-F45B69D46F86}" srcOrd="1" destOrd="0" presId="urn:microsoft.com/office/officeart/2005/8/layout/pyramid2"/>
    <dgm:cxn modelId="{8D246EA6-E7ED-4AF0-AFE2-F1C4E8A5E357}" type="presParOf" srcId="{1320DD4B-743C-4181-B755-7D14D680242C}" destId="{2E7AA52A-D238-471A-9A38-4D86D1C2BCDA}" srcOrd="2" destOrd="0" presId="urn:microsoft.com/office/officeart/2005/8/layout/pyramid2"/>
    <dgm:cxn modelId="{87CDF83F-7911-473D-88F1-03DE1B106494}" type="presParOf" srcId="{1320DD4B-743C-4181-B755-7D14D680242C}" destId="{B76DCE00-7C82-4587-967E-E0122DCD2A87}" srcOrd="3" destOrd="0" presId="urn:microsoft.com/office/officeart/2005/8/layout/pyramid2"/>
    <dgm:cxn modelId="{41EA2350-89CC-41B8-8C85-EB0DF61FD92A}" type="presParOf" srcId="{1320DD4B-743C-4181-B755-7D14D680242C}" destId="{5506BCD1-6A9C-4963-B263-161A1A94712C}" srcOrd="4" destOrd="0" presId="urn:microsoft.com/office/officeart/2005/8/layout/pyramid2"/>
    <dgm:cxn modelId="{795A517E-9CE9-49BE-A5F2-90F11D5B40C4}" type="presParOf" srcId="{1320DD4B-743C-4181-B755-7D14D680242C}" destId="{CE56488E-0599-4938-826C-3CA1DB859EC7}" srcOrd="5" destOrd="0" presId="urn:microsoft.com/office/officeart/2005/8/layout/pyramid2"/>
    <dgm:cxn modelId="{6348CEFF-C245-4C4D-BB3E-6CCF3F5AAA67}" type="presParOf" srcId="{1320DD4B-743C-4181-B755-7D14D680242C}" destId="{2B995C7A-60FA-4BD0-ACF5-357EDA5EDCCC}" srcOrd="6" destOrd="0" presId="urn:microsoft.com/office/officeart/2005/8/layout/pyramid2"/>
    <dgm:cxn modelId="{42068824-4C5E-40E3-9D7C-3F5F63A297D5}" type="presParOf" srcId="{1320DD4B-743C-4181-B755-7D14D680242C}" destId="{2C23143E-D3E1-4023-A1BE-FA5D42904762}" srcOrd="7" destOrd="0" presId="urn:microsoft.com/office/officeart/2005/8/layout/pyramid2"/>
    <dgm:cxn modelId="{CF3F413D-9DB6-4998-B640-6286380A2B46}" type="presParOf" srcId="{1320DD4B-743C-4181-B755-7D14D680242C}" destId="{5E3AB33B-85E9-4FF9-83BC-A37CF35049B0}" srcOrd="8" destOrd="0" presId="urn:microsoft.com/office/officeart/2005/8/layout/pyramid2"/>
    <dgm:cxn modelId="{EEAC511B-1F66-44DA-9CFB-49599A35BE03}" type="presParOf" srcId="{1320DD4B-743C-4181-B755-7D14D680242C}" destId="{C2B95C53-309D-42ED-B3C3-6D6CE67CC1EF}" srcOrd="9" destOrd="0" presId="urn:microsoft.com/office/officeart/2005/8/layout/pyramid2"/>
    <dgm:cxn modelId="{49FCBBC4-03B7-4E28-9E2A-9D1D08EC015C}" type="presParOf" srcId="{1320DD4B-743C-4181-B755-7D14D680242C}" destId="{E5B170D1-564B-49F6-BBA4-621F32903295}" srcOrd="10" destOrd="0" presId="urn:microsoft.com/office/officeart/2005/8/layout/pyramid2"/>
    <dgm:cxn modelId="{08C26C2E-08C6-4D0D-82EA-28030A95106E}" type="presParOf" srcId="{1320DD4B-743C-4181-B755-7D14D680242C}" destId="{EF039884-B686-406E-B8FC-1FB75394D25D}" srcOrd="11" destOrd="0" presId="urn:microsoft.com/office/officeart/2005/8/layout/pyramid2"/>
    <dgm:cxn modelId="{7950BC26-A38B-4D05-AF2A-158CABBC2547}" type="presParOf" srcId="{1320DD4B-743C-4181-B755-7D14D680242C}" destId="{61452250-C6DE-46A3-ACFD-FAFA555DBD76}" srcOrd="12" destOrd="0" presId="urn:microsoft.com/office/officeart/2005/8/layout/pyramid2"/>
    <dgm:cxn modelId="{E894D419-0E69-4FFB-AAB7-D1D57D4155CB}" type="presParOf" srcId="{1320DD4B-743C-4181-B755-7D14D680242C}" destId="{576AC3F1-0475-41E8-BC5B-02932624E228}" srcOrd="13" destOrd="0" presId="urn:microsoft.com/office/officeart/2005/8/layout/pyramid2"/>
    <dgm:cxn modelId="{8D3E5D16-43AB-4E48-B5EB-148E051C394F}" type="presParOf" srcId="{1320DD4B-743C-4181-B755-7D14D680242C}" destId="{B4C6719F-1709-4595-93D0-108EE606F6B0}" srcOrd="14" destOrd="0" presId="urn:microsoft.com/office/officeart/2005/8/layout/pyramid2"/>
    <dgm:cxn modelId="{5D98D37A-557B-4A47-8742-A4B6FD33E4FB}" type="presParOf" srcId="{1320DD4B-743C-4181-B755-7D14D680242C}" destId="{7D74388E-A2EF-4A0C-B6E2-47EE4B87D002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FD71CC-2910-4BEB-88E2-F9054139B16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FD7867-50D8-480E-83E3-37DC1C8A589D}">
      <dgm:prSet custT="1"/>
      <dgm:spPr/>
      <dgm:t>
        <a:bodyPr/>
        <a:lstStyle/>
        <a:p>
          <a:pPr rtl="0"/>
          <a:endParaRPr lang="uk-UA" sz="3600" b="1" dirty="0" smtClean="0"/>
        </a:p>
        <a:p>
          <a:pPr rtl="0"/>
          <a:r>
            <a:rPr lang="uk-UA" sz="3200" b="1" dirty="0" smtClean="0">
              <a:solidFill>
                <a:srgbClr val="3F4A83"/>
              </a:solidFill>
            </a:rPr>
            <a:t>Комунікаційні інструменти соціальних мереж:</a:t>
          </a:r>
          <a:r>
            <a:rPr lang="uk-UA" sz="3600" b="1" dirty="0" smtClean="0">
              <a:solidFill>
                <a:srgbClr val="3F4A83"/>
              </a:solidFill>
            </a:rPr>
            <a:t> </a:t>
          </a:r>
          <a:endParaRPr lang="ru-RU" sz="3600" b="1" dirty="0">
            <a:solidFill>
              <a:srgbClr val="3F4A83"/>
            </a:solidFill>
          </a:endParaRPr>
        </a:p>
      </dgm:t>
    </dgm:pt>
    <dgm:pt modelId="{E76C4188-BFA7-4442-8572-BD3BFAE99E53}" type="parTrans" cxnId="{8005CA69-7476-48A6-904F-E9DA78AB299E}">
      <dgm:prSet/>
      <dgm:spPr/>
      <dgm:t>
        <a:bodyPr/>
        <a:lstStyle/>
        <a:p>
          <a:endParaRPr lang="ru-RU"/>
        </a:p>
      </dgm:t>
    </dgm:pt>
    <dgm:pt modelId="{2F5B646D-3968-436D-83F8-780A8DAF8903}" type="sibTrans" cxnId="{8005CA69-7476-48A6-904F-E9DA78AB299E}">
      <dgm:prSet/>
      <dgm:spPr/>
      <dgm:t>
        <a:bodyPr/>
        <a:lstStyle/>
        <a:p>
          <a:endParaRPr lang="ru-RU"/>
        </a:p>
      </dgm:t>
    </dgm:pt>
    <dgm:pt modelId="{657AB3FF-4F7A-40A0-9376-CE0623C40FAC}" type="pres">
      <dgm:prSet presAssocID="{66FD71CC-2910-4BEB-88E2-F9054139B16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A5724-A334-4A2C-A865-38810CE9E7BF}" type="pres">
      <dgm:prSet presAssocID="{9DFD7867-50D8-480E-83E3-37DC1C8A589D}" presName="compNode" presStyleCnt="0"/>
      <dgm:spPr/>
    </dgm:pt>
    <dgm:pt modelId="{F19CFB95-A66B-43F6-9201-5F94A2CDED0F}" type="pres">
      <dgm:prSet presAssocID="{9DFD7867-50D8-480E-83E3-37DC1C8A589D}" presName="aNode" presStyleLbl="bgShp" presStyleIdx="0" presStyleCnt="1"/>
      <dgm:spPr/>
      <dgm:t>
        <a:bodyPr/>
        <a:lstStyle/>
        <a:p>
          <a:endParaRPr lang="ru-RU"/>
        </a:p>
      </dgm:t>
    </dgm:pt>
    <dgm:pt modelId="{84F668E1-5330-48C1-9CBF-0832E71E6B75}" type="pres">
      <dgm:prSet presAssocID="{9DFD7867-50D8-480E-83E3-37DC1C8A589D}" presName="textNode" presStyleLbl="bgShp" presStyleIdx="0" presStyleCnt="1"/>
      <dgm:spPr/>
      <dgm:t>
        <a:bodyPr/>
        <a:lstStyle/>
        <a:p>
          <a:endParaRPr lang="ru-RU"/>
        </a:p>
      </dgm:t>
    </dgm:pt>
    <dgm:pt modelId="{0F0C3FB5-83E0-4E37-A4D4-EFA6F1100C90}" type="pres">
      <dgm:prSet presAssocID="{9DFD7867-50D8-480E-83E3-37DC1C8A589D}" presName="compChildNode" presStyleCnt="0"/>
      <dgm:spPr/>
    </dgm:pt>
    <dgm:pt modelId="{1219D23D-253D-4A1E-84E3-DC8552A67584}" type="pres">
      <dgm:prSet presAssocID="{9DFD7867-50D8-480E-83E3-37DC1C8A589D}" presName="theInnerList" presStyleCnt="0"/>
      <dgm:spPr/>
    </dgm:pt>
  </dgm:ptLst>
  <dgm:cxnLst>
    <dgm:cxn modelId="{8005CA69-7476-48A6-904F-E9DA78AB299E}" srcId="{66FD71CC-2910-4BEB-88E2-F9054139B161}" destId="{9DFD7867-50D8-480E-83E3-37DC1C8A589D}" srcOrd="0" destOrd="0" parTransId="{E76C4188-BFA7-4442-8572-BD3BFAE99E53}" sibTransId="{2F5B646D-3968-436D-83F8-780A8DAF8903}"/>
    <dgm:cxn modelId="{282E3F42-8CF9-4C5C-B1F4-80A09F0E610C}" type="presOf" srcId="{66FD71CC-2910-4BEB-88E2-F9054139B161}" destId="{657AB3FF-4F7A-40A0-9376-CE0623C40FAC}" srcOrd="0" destOrd="0" presId="urn:microsoft.com/office/officeart/2005/8/layout/lProcess2"/>
    <dgm:cxn modelId="{2B54E143-2AFD-485D-AE32-9B31DF4284D1}" type="presOf" srcId="{9DFD7867-50D8-480E-83E3-37DC1C8A589D}" destId="{F19CFB95-A66B-43F6-9201-5F94A2CDED0F}" srcOrd="0" destOrd="0" presId="urn:microsoft.com/office/officeart/2005/8/layout/lProcess2"/>
    <dgm:cxn modelId="{BDF4C698-D8B6-4775-BCD5-8DB89AA5A6F9}" type="presOf" srcId="{9DFD7867-50D8-480E-83E3-37DC1C8A589D}" destId="{84F668E1-5330-48C1-9CBF-0832E71E6B75}" srcOrd="1" destOrd="0" presId="urn:microsoft.com/office/officeart/2005/8/layout/lProcess2"/>
    <dgm:cxn modelId="{0799DEB7-4971-4F10-92D5-4D8CAE112C2E}" type="presParOf" srcId="{657AB3FF-4F7A-40A0-9376-CE0623C40FAC}" destId="{414A5724-A334-4A2C-A865-38810CE9E7BF}" srcOrd="0" destOrd="0" presId="urn:microsoft.com/office/officeart/2005/8/layout/lProcess2"/>
    <dgm:cxn modelId="{FE7EDBCE-1017-4F0A-8613-2A9E1315ED20}" type="presParOf" srcId="{414A5724-A334-4A2C-A865-38810CE9E7BF}" destId="{F19CFB95-A66B-43F6-9201-5F94A2CDED0F}" srcOrd="0" destOrd="0" presId="urn:microsoft.com/office/officeart/2005/8/layout/lProcess2"/>
    <dgm:cxn modelId="{C9B6C604-9EC6-4AB9-95B1-8291D436CDF1}" type="presParOf" srcId="{414A5724-A334-4A2C-A865-38810CE9E7BF}" destId="{84F668E1-5330-48C1-9CBF-0832E71E6B75}" srcOrd="1" destOrd="0" presId="urn:microsoft.com/office/officeart/2005/8/layout/lProcess2"/>
    <dgm:cxn modelId="{115D0510-7DA1-4193-9172-8EF37B134701}" type="presParOf" srcId="{414A5724-A334-4A2C-A865-38810CE9E7BF}" destId="{0F0C3FB5-83E0-4E37-A4D4-EFA6F1100C90}" srcOrd="2" destOrd="0" presId="urn:microsoft.com/office/officeart/2005/8/layout/lProcess2"/>
    <dgm:cxn modelId="{C8632669-0D31-4C96-BADE-DAFCCA4E73CF}" type="presParOf" srcId="{0F0C3FB5-83E0-4E37-A4D4-EFA6F1100C90}" destId="{1219D23D-253D-4A1E-84E3-DC8552A675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0D2FF6-8A3E-495D-A755-C53613BF434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22CC6-702C-476E-87D5-AEBD689F4423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Медіа-реліз</a:t>
          </a:r>
          <a:endParaRPr lang="ru-RU" sz="1800" b="1" dirty="0">
            <a:solidFill>
              <a:srgbClr val="C00000"/>
            </a:solidFill>
          </a:endParaRPr>
        </a:p>
      </dgm:t>
    </dgm:pt>
    <dgm:pt modelId="{E225C27A-25FC-41C2-9D1F-F2D117BC04C2}" type="parTrans" cxnId="{442A5D09-1517-4355-B137-397BF501ECB4}">
      <dgm:prSet/>
      <dgm:spPr/>
      <dgm:t>
        <a:bodyPr/>
        <a:lstStyle/>
        <a:p>
          <a:endParaRPr lang="ru-RU"/>
        </a:p>
      </dgm:t>
    </dgm:pt>
    <dgm:pt modelId="{AF5B3AC5-34E0-4046-8840-0B10C42F7636}" type="sibTrans" cxnId="{442A5D09-1517-4355-B137-397BF501ECB4}">
      <dgm:prSet/>
      <dgm:spPr/>
      <dgm:t>
        <a:bodyPr/>
        <a:lstStyle/>
        <a:p>
          <a:endParaRPr lang="ru-RU"/>
        </a:p>
      </dgm:t>
    </dgm:pt>
    <dgm:pt modelId="{7F52DF9E-BB91-4D1E-A7C3-31767B432329}">
      <dgm:prSet phldrT="[Текст]" custT="1"/>
      <dgm:spPr/>
      <dgm:t>
        <a:bodyPr/>
        <a:lstStyle/>
        <a:p>
          <a:r>
            <a:rPr lang="uk-UA" sz="1400" b="1" dirty="0" smtClean="0"/>
            <a:t>Медіа-реліз - «пост»  (від англ. «</a:t>
          </a:r>
          <a:r>
            <a:rPr lang="uk-UA" sz="1400" b="1" dirty="0" err="1" smtClean="0"/>
            <a:t>post</a:t>
          </a:r>
          <a:r>
            <a:rPr lang="uk-UA" sz="1400" b="1" dirty="0" smtClean="0"/>
            <a:t>» — повідомлення, інформація, оголошення). </a:t>
          </a:r>
        </a:p>
        <a:p>
          <a:r>
            <a:rPr lang="uk-UA" sz="1400" b="1" dirty="0" smtClean="0"/>
            <a:t>Головні конструктивні характеристики :</a:t>
          </a:r>
        </a:p>
        <a:p>
          <a:r>
            <a:rPr lang="uk-UA" sz="1400" b="1" dirty="0" smtClean="0"/>
            <a:t>– розмір — 1–2 абзаци, кожен на 2–3 речення;</a:t>
          </a:r>
        </a:p>
        <a:p>
          <a:r>
            <a:rPr lang="uk-UA" sz="1400" b="1" dirty="0" smtClean="0"/>
            <a:t>– зміст — базове повідомлення;</a:t>
          </a:r>
        </a:p>
        <a:p>
          <a:r>
            <a:rPr lang="uk-UA" sz="1400" b="1" dirty="0" smtClean="0"/>
            <a:t>– стилістика — стисло, яскраво, емоційно  (т. </a:t>
          </a:r>
          <a:r>
            <a:rPr lang="uk-UA" sz="1400" b="1" dirty="0" err="1" smtClean="0"/>
            <a:t>зв</a:t>
          </a:r>
          <a:r>
            <a:rPr lang="uk-UA" sz="1400" b="1" dirty="0" smtClean="0"/>
            <a:t>. «телевізійний стиль)</a:t>
          </a:r>
          <a:endParaRPr lang="ru-RU" sz="1400" b="1" dirty="0"/>
        </a:p>
      </dgm:t>
    </dgm:pt>
    <dgm:pt modelId="{8D445BEB-643B-42CC-B28A-DC3A1BCAD168}" type="parTrans" cxnId="{59E8729C-E8E8-4711-8B97-C867B81785D5}">
      <dgm:prSet/>
      <dgm:spPr/>
      <dgm:t>
        <a:bodyPr/>
        <a:lstStyle/>
        <a:p>
          <a:endParaRPr lang="ru-RU"/>
        </a:p>
      </dgm:t>
    </dgm:pt>
    <dgm:pt modelId="{71B95378-55EB-4A5B-B090-1345E083E8E8}" type="sibTrans" cxnId="{59E8729C-E8E8-4711-8B97-C867B81785D5}">
      <dgm:prSet/>
      <dgm:spPr/>
      <dgm:t>
        <a:bodyPr/>
        <a:lstStyle/>
        <a:p>
          <a:endParaRPr lang="ru-RU"/>
        </a:p>
      </dgm:t>
    </dgm:pt>
    <dgm:pt modelId="{68950ECE-5193-40BF-8FF8-8B4C4FD94B21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  <a:effectLst/>
            </a:rPr>
            <a:t>Подія</a:t>
          </a:r>
          <a:endParaRPr lang="ru-RU" sz="1800" b="1" dirty="0">
            <a:solidFill>
              <a:srgbClr val="C00000"/>
            </a:solidFill>
            <a:effectLst/>
          </a:endParaRPr>
        </a:p>
      </dgm:t>
    </dgm:pt>
    <dgm:pt modelId="{214D09F0-A820-4B0E-8C2B-4F3FB6633C59}" type="parTrans" cxnId="{86151983-8299-4BC9-9F2D-BF17987A04ED}">
      <dgm:prSet/>
      <dgm:spPr/>
      <dgm:t>
        <a:bodyPr/>
        <a:lstStyle/>
        <a:p>
          <a:endParaRPr lang="ru-RU"/>
        </a:p>
      </dgm:t>
    </dgm:pt>
    <dgm:pt modelId="{9D6373A4-3ACA-420E-AB94-2A3FE846BEAF}" type="sibTrans" cxnId="{86151983-8299-4BC9-9F2D-BF17987A04ED}">
      <dgm:prSet/>
      <dgm:spPr/>
      <dgm:t>
        <a:bodyPr/>
        <a:lstStyle/>
        <a:p>
          <a:endParaRPr lang="ru-RU"/>
        </a:p>
      </dgm:t>
    </dgm:pt>
    <dgm:pt modelId="{C837C608-0506-4B39-8629-6FB6EEE3921E}">
      <dgm:prSet phldrT="[Текст]" custT="1"/>
      <dgm:spPr/>
      <dgm:t>
        <a:bodyPr/>
        <a:lstStyle/>
        <a:p>
          <a:r>
            <a:rPr lang="uk-UA" sz="1400" b="1" dirty="0" smtClean="0"/>
            <a:t>Окремий розділ персонального </a:t>
          </a:r>
          <a:r>
            <a:rPr lang="uk-UA" sz="1400" b="1" dirty="0" err="1" smtClean="0"/>
            <a:t>акаунта</a:t>
          </a:r>
          <a:r>
            <a:rPr lang="uk-UA" sz="1400" b="1" dirty="0" smtClean="0"/>
            <a:t>, містить інформацію про захід, який анонсується або вже минув. </a:t>
          </a:r>
        </a:p>
        <a:p>
          <a:r>
            <a:rPr lang="uk-UA" sz="1400" b="1" dirty="0" smtClean="0"/>
            <a:t>У форматі «події» автор розсилає своїм мережевим друзям запрошення та посилання на розділ, у якому подана уточнена інформація (що, де, коли), а також після його проведення розміщує інформацію про результати. Інформація може подаватися в текстовому, графічному та </a:t>
          </a:r>
          <a:r>
            <a:rPr lang="uk-UA" sz="1400" b="1" dirty="0" err="1" smtClean="0"/>
            <a:t>відеоформатах</a:t>
          </a:r>
          <a:r>
            <a:rPr lang="uk-UA" sz="1400" b="1" dirty="0" smtClean="0"/>
            <a:t>.</a:t>
          </a:r>
          <a:endParaRPr lang="ru-RU" sz="1400" b="1" dirty="0"/>
        </a:p>
      </dgm:t>
    </dgm:pt>
    <dgm:pt modelId="{673AD637-F6FA-4EE8-9482-74F6E71931ED}" type="parTrans" cxnId="{89735E2F-D02E-43B8-AD6F-BC3104C30D62}">
      <dgm:prSet/>
      <dgm:spPr/>
      <dgm:t>
        <a:bodyPr/>
        <a:lstStyle/>
        <a:p>
          <a:endParaRPr lang="ru-RU"/>
        </a:p>
      </dgm:t>
    </dgm:pt>
    <dgm:pt modelId="{5F2ED8B6-D0A4-49E2-A624-961F3B827585}" type="sibTrans" cxnId="{89735E2F-D02E-43B8-AD6F-BC3104C30D62}">
      <dgm:prSet/>
      <dgm:spPr/>
      <dgm:t>
        <a:bodyPr/>
        <a:lstStyle/>
        <a:p>
          <a:endParaRPr lang="ru-RU"/>
        </a:p>
      </dgm:t>
    </dgm:pt>
    <dgm:pt modelId="{4CA1148F-0BF1-41E4-B264-D11888BD3B2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C00000"/>
              </a:solidFill>
            </a:rPr>
            <a:t>Коментар</a:t>
          </a:r>
          <a:endParaRPr lang="ru-RU" sz="1800" b="1" dirty="0">
            <a:solidFill>
              <a:srgbClr val="C00000"/>
            </a:solidFill>
          </a:endParaRPr>
        </a:p>
      </dgm:t>
    </dgm:pt>
    <dgm:pt modelId="{932E1655-288C-4CC6-A1DD-5065FBA1E09D}" type="parTrans" cxnId="{7DE36AD3-E60A-4F3C-A1A4-D7A3907FFBB5}">
      <dgm:prSet/>
      <dgm:spPr/>
      <dgm:t>
        <a:bodyPr/>
        <a:lstStyle/>
        <a:p>
          <a:endParaRPr lang="ru-RU"/>
        </a:p>
      </dgm:t>
    </dgm:pt>
    <dgm:pt modelId="{C68BCC99-837D-4F93-B37D-485186122EDA}" type="sibTrans" cxnId="{7DE36AD3-E60A-4F3C-A1A4-D7A3907FFBB5}">
      <dgm:prSet/>
      <dgm:spPr/>
      <dgm:t>
        <a:bodyPr/>
        <a:lstStyle/>
        <a:p>
          <a:endParaRPr lang="ru-RU"/>
        </a:p>
      </dgm:t>
    </dgm:pt>
    <dgm:pt modelId="{223B85C7-7397-4C9E-8F38-4BC7792C4277}">
      <dgm:prSet phldrT="[Текст]" custT="1"/>
      <dgm:spPr/>
      <dgm:t>
        <a:bodyPr/>
        <a:lstStyle/>
        <a:p>
          <a:r>
            <a:rPr lang="uk-UA" sz="1400" b="1" dirty="0" smtClean="0"/>
            <a:t>Коротка замітка, відгук на медіа-реліз (пост), повідомлення, що супроводжує розміщений на власному </a:t>
          </a:r>
          <a:r>
            <a:rPr lang="uk-UA" sz="1400" b="1" dirty="0" err="1" smtClean="0"/>
            <a:t>акаунті</a:t>
          </a:r>
          <a:r>
            <a:rPr lang="uk-UA" sz="1400" b="1" dirty="0" smtClean="0"/>
            <a:t> чужий матеріал («</a:t>
          </a:r>
          <a:r>
            <a:rPr lang="uk-UA" sz="1400" b="1" dirty="0" err="1" smtClean="0"/>
            <a:t>перепост</a:t>
          </a:r>
          <a:r>
            <a:rPr lang="uk-UA" sz="1400" b="1" dirty="0" smtClean="0"/>
            <a:t>» або «</a:t>
          </a:r>
          <a:r>
            <a:rPr lang="uk-UA" sz="1400" b="1" dirty="0" err="1" smtClean="0"/>
            <a:t>репост</a:t>
          </a:r>
          <a:r>
            <a:rPr lang="uk-UA" sz="1400" b="1" dirty="0" smtClean="0"/>
            <a:t>»). </a:t>
          </a:r>
          <a:endParaRPr lang="ru-RU" sz="1400" b="1" dirty="0" smtClean="0"/>
        </a:p>
        <a:p>
          <a:r>
            <a:rPr lang="uk-UA" sz="1400" b="1" dirty="0" smtClean="0"/>
            <a:t>Коментар може бути оцінений як одиниця виміру  результативності інформаційного повідомлення (кількість і зміст відгуків) або використаний як засіб промоції власного контенту в стилі «партизанського маркетингу». Останнє передбачає розміщення в коментарях рекламної інформації, посилань, суб’єктивних (позитивних або негативних) оцінок.</a:t>
          </a:r>
          <a:endParaRPr lang="ru-RU" sz="1400" b="1" dirty="0"/>
        </a:p>
      </dgm:t>
    </dgm:pt>
    <dgm:pt modelId="{75C06BA2-97B0-4237-9881-15CDBF1FBE4A}" type="parTrans" cxnId="{AF4E275C-1B41-4E7E-A190-9C474A1B14B7}">
      <dgm:prSet/>
      <dgm:spPr/>
      <dgm:t>
        <a:bodyPr/>
        <a:lstStyle/>
        <a:p>
          <a:endParaRPr lang="ru-RU"/>
        </a:p>
      </dgm:t>
    </dgm:pt>
    <dgm:pt modelId="{4BF81FEB-1B0D-4435-BEF1-9DDFD06CCD4F}" type="sibTrans" cxnId="{AF4E275C-1B41-4E7E-A190-9C474A1B14B7}">
      <dgm:prSet/>
      <dgm:spPr/>
      <dgm:t>
        <a:bodyPr/>
        <a:lstStyle/>
        <a:p>
          <a:endParaRPr lang="ru-RU"/>
        </a:p>
      </dgm:t>
    </dgm:pt>
    <dgm:pt modelId="{745DBEDC-6388-4526-AACC-CBDB39E30DA9}" type="pres">
      <dgm:prSet presAssocID="{650D2FF6-8A3E-495D-A755-C53613BF43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7244D2-9AFC-4CE8-96C0-1A73C8122BF0}" type="pres">
      <dgm:prSet presAssocID="{EE922CC6-702C-476E-87D5-AEBD689F4423}" presName="composite" presStyleCnt="0"/>
      <dgm:spPr/>
    </dgm:pt>
    <dgm:pt modelId="{0B9800A9-D3CA-4B70-BCE5-C6021578C0CC}" type="pres">
      <dgm:prSet presAssocID="{EE922CC6-702C-476E-87D5-AEBD689F44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84570-7555-4528-AAB4-7342AD22C64C}" type="pres">
      <dgm:prSet presAssocID="{EE922CC6-702C-476E-87D5-AEBD689F4423}" presName="descendantText" presStyleLbl="alignAcc1" presStyleIdx="0" presStyleCnt="3" custScaleY="137174" custLinFactNeighborX="276" custLinFactNeighborY="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9908B-8250-4398-B12C-DFC8E4AC5210}" type="pres">
      <dgm:prSet presAssocID="{AF5B3AC5-34E0-4046-8840-0B10C42F7636}" presName="sp" presStyleCnt="0"/>
      <dgm:spPr/>
    </dgm:pt>
    <dgm:pt modelId="{371E4A7C-DFD5-46FD-88EA-43C4D799B5A1}" type="pres">
      <dgm:prSet presAssocID="{68950ECE-5193-40BF-8FF8-8B4C4FD94B21}" presName="composite" presStyleCnt="0"/>
      <dgm:spPr/>
    </dgm:pt>
    <dgm:pt modelId="{F872FF3C-1308-496B-BA2D-EA8A7C8C0E5A}" type="pres">
      <dgm:prSet presAssocID="{68950ECE-5193-40BF-8FF8-8B4C4FD94B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EC5A-5D38-4121-B61E-61B6B9517A7D}" type="pres">
      <dgm:prSet presAssocID="{68950ECE-5193-40BF-8FF8-8B4C4FD94B21}" presName="descendantText" presStyleLbl="alignAcc1" presStyleIdx="1" presStyleCnt="3" custScaleY="139987" custLinFactNeighborX="404" custLinFactNeighborY="1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3D438-37F9-4F74-8347-F3F05C7C39C5}" type="pres">
      <dgm:prSet presAssocID="{9D6373A4-3ACA-420E-AB94-2A3FE846BEAF}" presName="sp" presStyleCnt="0"/>
      <dgm:spPr/>
    </dgm:pt>
    <dgm:pt modelId="{7F38BCC2-ACD1-47DC-9AFB-BFC77961B5B5}" type="pres">
      <dgm:prSet presAssocID="{4CA1148F-0BF1-41E4-B264-D11888BD3B2C}" presName="composite" presStyleCnt="0"/>
      <dgm:spPr/>
    </dgm:pt>
    <dgm:pt modelId="{E082410D-D57C-4B57-B941-1CD2FEEB9BBC}" type="pres">
      <dgm:prSet presAssocID="{4CA1148F-0BF1-41E4-B264-D11888BD3B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BF0EF-A889-4270-B4D7-2D27862C7E6E}" type="pres">
      <dgm:prSet presAssocID="{4CA1148F-0BF1-41E4-B264-D11888BD3B2C}" presName="descendantText" presStyleLbl="alignAcc1" presStyleIdx="2" presStyleCnt="3" custScaleY="152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11EF1-6A84-46E8-A163-E3DF34983646}" type="presOf" srcId="{68950ECE-5193-40BF-8FF8-8B4C4FD94B21}" destId="{F872FF3C-1308-496B-BA2D-EA8A7C8C0E5A}" srcOrd="0" destOrd="0" presId="urn:microsoft.com/office/officeart/2005/8/layout/chevron2"/>
    <dgm:cxn modelId="{AF4E275C-1B41-4E7E-A190-9C474A1B14B7}" srcId="{4CA1148F-0BF1-41E4-B264-D11888BD3B2C}" destId="{223B85C7-7397-4C9E-8F38-4BC7792C4277}" srcOrd="0" destOrd="0" parTransId="{75C06BA2-97B0-4237-9881-15CDBF1FBE4A}" sibTransId="{4BF81FEB-1B0D-4435-BEF1-9DDFD06CCD4F}"/>
    <dgm:cxn modelId="{89735E2F-D02E-43B8-AD6F-BC3104C30D62}" srcId="{68950ECE-5193-40BF-8FF8-8B4C4FD94B21}" destId="{C837C608-0506-4B39-8629-6FB6EEE3921E}" srcOrd="0" destOrd="0" parTransId="{673AD637-F6FA-4EE8-9482-74F6E71931ED}" sibTransId="{5F2ED8B6-D0A4-49E2-A624-961F3B827585}"/>
    <dgm:cxn modelId="{63265461-2A05-455E-B25B-50F7ED7B61B5}" type="presOf" srcId="{223B85C7-7397-4C9E-8F38-4BC7792C4277}" destId="{5A2BF0EF-A889-4270-B4D7-2D27862C7E6E}" srcOrd="0" destOrd="0" presId="urn:microsoft.com/office/officeart/2005/8/layout/chevron2"/>
    <dgm:cxn modelId="{7B66490D-A0A2-4A79-9809-FCED363D7C71}" type="presOf" srcId="{EE922CC6-702C-476E-87D5-AEBD689F4423}" destId="{0B9800A9-D3CA-4B70-BCE5-C6021578C0CC}" srcOrd="0" destOrd="0" presId="urn:microsoft.com/office/officeart/2005/8/layout/chevron2"/>
    <dgm:cxn modelId="{FC575777-A9C0-46F7-90B5-567D554D0267}" type="presOf" srcId="{7F52DF9E-BB91-4D1E-A7C3-31767B432329}" destId="{4D384570-7555-4528-AAB4-7342AD22C64C}" srcOrd="0" destOrd="0" presId="urn:microsoft.com/office/officeart/2005/8/layout/chevron2"/>
    <dgm:cxn modelId="{86151983-8299-4BC9-9F2D-BF17987A04ED}" srcId="{650D2FF6-8A3E-495D-A755-C53613BF4343}" destId="{68950ECE-5193-40BF-8FF8-8B4C4FD94B21}" srcOrd="1" destOrd="0" parTransId="{214D09F0-A820-4B0E-8C2B-4F3FB6633C59}" sibTransId="{9D6373A4-3ACA-420E-AB94-2A3FE846BEAF}"/>
    <dgm:cxn modelId="{7DE36AD3-E60A-4F3C-A1A4-D7A3907FFBB5}" srcId="{650D2FF6-8A3E-495D-A755-C53613BF4343}" destId="{4CA1148F-0BF1-41E4-B264-D11888BD3B2C}" srcOrd="2" destOrd="0" parTransId="{932E1655-288C-4CC6-A1DD-5065FBA1E09D}" sibTransId="{C68BCC99-837D-4F93-B37D-485186122EDA}"/>
    <dgm:cxn modelId="{1C8BBC2A-9879-4BF9-B793-B4E448D604F4}" type="presOf" srcId="{4CA1148F-0BF1-41E4-B264-D11888BD3B2C}" destId="{E082410D-D57C-4B57-B941-1CD2FEEB9BBC}" srcOrd="0" destOrd="0" presId="urn:microsoft.com/office/officeart/2005/8/layout/chevron2"/>
    <dgm:cxn modelId="{49CC6DE3-E3A6-4327-BE39-4B97A7B27E37}" type="presOf" srcId="{C837C608-0506-4B39-8629-6FB6EEE3921E}" destId="{560FEC5A-5D38-4121-B61E-61B6B9517A7D}" srcOrd="0" destOrd="0" presId="urn:microsoft.com/office/officeart/2005/8/layout/chevron2"/>
    <dgm:cxn modelId="{9D706075-DD40-4E8F-A7E9-3B0431740577}" type="presOf" srcId="{650D2FF6-8A3E-495D-A755-C53613BF4343}" destId="{745DBEDC-6388-4526-AACC-CBDB39E30DA9}" srcOrd="0" destOrd="0" presId="urn:microsoft.com/office/officeart/2005/8/layout/chevron2"/>
    <dgm:cxn modelId="{442A5D09-1517-4355-B137-397BF501ECB4}" srcId="{650D2FF6-8A3E-495D-A755-C53613BF4343}" destId="{EE922CC6-702C-476E-87D5-AEBD689F4423}" srcOrd="0" destOrd="0" parTransId="{E225C27A-25FC-41C2-9D1F-F2D117BC04C2}" sibTransId="{AF5B3AC5-34E0-4046-8840-0B10C42F7636}"/>
    <dgm:cxn modelId="{59E8729C-E8E8-4711-8B97-C867B81785D5}" srcId="{EE922CC6-702C-476E-87D5-AEBD689F4423}" destId="{7F52DF9E-BB91-4D1E-A7C3-31767B432329}" srcOrd="0" destOrd="0" parTransId="{8D445BEB-643B-42CC-B28A-DC3A1BCAD168}" sibTransId="{71B95378-55EB-4A5B-B090-1345E083E8E8}"/>
    <dgm:cxn modelId="{F47FC81F-A4C2-446F-9A3C-B8B55B5F6220}" type="presParOf" srcId="{745DBEDC-6388-4526-AACC-CBDB39E30DA9}" destId="{B17244D2-9AFC-4CE8-96C0-1A73C8122BF0}" srcOrd="0" destOrd="0" presId="urn:microsoft.com/office/officeart/2005/8/layout/chevron2"/>
    <dgm:cxn modelId="{8443596B-B96F-488E-930A-8E815C9C8E53}" type="presParOf" srcId="{B17244D2-9AFC-4CE8-96C0-1A73C8122BF0}" destId="{0B9800A9-D3CA-4B70-BCE5-C6021578C0CC}" srcOrd="0" destOrd="0" presId="urn:microsoft.com/office/officeart/2005/8/layout/chevron2"/>
    <dgm:cxn modelId="{87E12992-1BF2-4AEE-8AEB-3646D5E1D9A5}" type="presParOf" srcId="{B17244D2-9AFC-4CE8-96C0-1A73C8122BF0}" destId="{4D384570-7555-4528-AAB4-7342AD22C64C}" srcOrd="1" destOrd="0" presId="urn:microsoft.com/office/officeart/2005/8/layout/chevron2"/>
    <dgm:cxn modelId="{512F72F5-A7A9-41E9-A6E1-A45E3DA86661}" type="presParOf" srcId="{745DBEDC-6388-4526-AACC-CBDB39E30DA9}" destId="{1DE9908B-8250-4398-B12C-DFC8E4AC5210}" srcOrd="1" destOrd="0" presId="urn:microsoft.com/office/officeart/2005/8/layout/chevron2"/>
    <dgm:cxn modelId="{4BD1FA3A-D634-487B-8944-C0568CEAE671}" type="presParOf" srcId="{745DBEDC-6388-4526-AACC-CBDB39E30DA9}" destId="{371E4A7C-DFD5-46FD-88EA-43C4D799B5A1}" srcOrd="2" destOrd="0" presId="urn:microsoft.com/office/officeart/2005/8/layout/chevron2"/>
    <dgm:cxn modelId="{60239836-7874-46C9-A332-B7D1646325C9}" type="presParOf" srcId="{371E4A7C-DFD5-46FD-88EA-43C4D799B5A1}" destId="{F872FF3C-1308-496B-BA2D-EA8A7C8C0E5A}" srcOrd="0" destOrd="0" presId="urn:microsoft.com/office/officeart/2005/8/layout/chevron2"/>
    <dgm:cxn modelId="{EBE9F552-2E72-4EDF-8E35-C1BC0B87CB9D}" type="presParOf" srcId="{371E4A7C-DFD5-46FD-88EA-43C4D799B5A1}" destId="{560FEC5A-5D38-4121-B61E-61B6B9517A7D}" srcOrd="1" destOrd="0" presId="urn:microsoft.com/office/officeart/2005/8/layout/chevron2"/>
    <dgm:cxn modelId="{6F3EAD67-9138-4BAD-A719-D0AE0DEFD665}" type="presParOf" srcId="{745DBEDC-6388-4526-AACC-CBDB39E30DA9}" destId="{2BA3D438-37F9-4F74-8347-F3F05C7C39C5}" srcOrd="3" destOrd="0" presId="urn:microsoft.com/office/officeart/2005/8/layout/chevron2"/>
    <dgm:cxn modelId="{9D24208A-DE36-4741-BCFD-5D3A04F61924}" type="presParOf" srcId="{745DBEDC-6388-4526-AACC-CBDB39E30DA9}" destId="{7F38BCC2-ACD1-47DC-9AFB-BFC77961B5B5}" srcOrd="4" destOrd="0" presId="urn:microsoft.com/office/officeart/2005/8/layout/chevron2"/>
    <dgm:cxn modelId="{9970E997-7695-4E8D-9594-4C55C22F8381}" type="presParOf" srcId="{7F38BCC2-ACD1-47DC-9AFB-BFC77961B5B5}" destId="{E082410D-D57C-4B57-B941-1CD2FEEB9BBC}" srcOrd="0" destOrd="0" presId="urn:microsoft.com/office/officeart/2005/8/layout/chevron2"/>
    <dgm:cxn modelId="{C3918BE4-BDB2-4930-9C52-27E333E3CC39}" type="presParOf" srcId="{7F38BCC2-ACD1-47DC-9AFB-BFC77961B5B5}" destId="{5A2BF0EF-A889-4270-B4D7-2D27862C7E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609767-3684-46CF-B731-6D4F245762AC}">
      <dsp:nvSpPr>
        <dsp:cNvPr id="0" name=""/>
        <dsp:cNvSpPr/>
      </dsp:nvSpPr>
      <dsp:spPr>
        <a:xfrm>
          <a:off x="0" y="0"/>
          <a:ext cx="2743219" cy="476542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0C9CA-D74D-4AE5-B285-25634C0180D5}">
      <dsp:nvSpPr>
        <dsp:cNvPr id="0" name=""/>
        <dsp:cNvSpPr/>
      </dsp:nvSpPr>
      <dsp:spPr>
        <a:xfrm>
          <a:off x="2056085" y="478531"/>
          <a:ext cx="3097528" cy="504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Підвищити </a:t>
          </a:r>
          <a:r>
            <a:rPr lang="en-US" sz="1600" b="1" kern="1200" dirty="0" smtClean="0"/>
            <a:t>у</a:t>
          </a:r>
          <a:r>
            <a:rPr lang="uk-UA" sz="1600" b="1" kern="1200" dirty="0" smtClean="0"/>
            <a:t>пізнаваність</a:t>
          </a:r>
          <a:r>
            <a:rPr lang="en-US" sz="1600" b="1" kern="1200" dirty="0" smtClean="0"/>
            <a:t> </a:t>
          </a:r>
          <a:r>
            <a:rPr lang="uk-UA" sz="1600" b="1" kern="1200" dirty="0" smtClean="0"/>
            <a:t>бренду</a:t>
          </a:r>
          <a:endParaRPr lang="ru-RU" sz="1600" b="1" kern="1200" dirty="0"/>
        </a:p>
      </dsp:txBody>
      <dsp:txXfrm>
        <a:off x="2056085" y="478531"/>
        <a:ext cx="3097528" cy="504465"/>
      </dsp:txXfrm>
    </dsp:sp>
    <dsp:sp modelId="{EE5CA0DE-B15D-4BF1-B1E1-51161C25139D}">
      <dsp:nvSpPr>
        <dsp:cNvPr id="0" name=""/>
        <dsp:cNvSpPr/>
      </dsp:nvSpPr>
      <dsp:spPr>
        <a:xfrm>
          <a:off x="2056085" y="1046055"/>
          <a:ext cx="3097528" cy="504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Скорегувати позиціонування</a:t>
          </a:r>
          <a:endParaRPr lang="ru-RU" sz="1600" b="1" kern="1200" dirty="0"/>
        </a:p>
      </dsp:txBody>
      <dsp:txXfrm>
        <a:off x="2056085" y="1046055"/>
        <a:ext cx="3097528" cy="504465"/>
      </dsp:txXfrm>
    </dsp:sp>
    <dsp:sp modelId="{4C503C65-8469-4EBC-B6BF-3EBC20943550}">
      <dsp:nvSpPr>
        <dsp:cNvPr id="0" name=""/>
        <dsp:cNvSpPr/>
      </dsp:nvSpPr>
      <dsp:spPr>
        <a:xfrm>
          <a:off x="2056085" y="1613578"/>
          <a:ext cx="3097528" cy="504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Підвищити лояльність цільової аудиторії</a:t>
          </a:r>
          <a:endParaRPr lang="ru-RU" sz="1600" b="1" kern="1200" dirty="0"/>
        </a:p>
      </dsp:txBody>
      <dsp:txXfrm>
        <a:off x="2056085" y="1613578"/>
        <a:ext cx="3097528" cy="504465"/>
      </dsp:txXfrm>
    </dsp:sp>
    <dsp:sp modelId="{B20478A8-C71F-4773-BE1B-8FE264B63AB8}">
      <dsp:nvSpPr>
        <dsp:cNvPr id="0" name=""/>
        <dsp:cNvSpPr/>
      </dsp:nvSpPr>
      <dsp:spPr>
        <a:xfrm>
          <a:off x="2056085" y="2181102"/>
          <a:ext cx="3097528" cy="5044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Інформувати аудиторію про заходи, PR-акції</a:t>
          </a:r>
          <a:endParaRPr lang="ru-RU" sz="1600" b="1" kern="1200" dirty="0"/>
        </a:p>
      </dsp:txBody>
      <dsp:txXfrm>
        <a:off x="2056085" y="2181102"/>
        <a:ext cx="3097528" cy="504465"/>
      </dsp:txXfrm>
    </dsp:sp>
    <dsp:sp modelId="{F983A348-3A31-4E81-AF07-C16ABD7AD554}">
      <dsp:nvSpPr>
        <dsp:cNvPr id="0" name=""/>
        <dsp:cNvSpPr/>
      </dsp:nvSpPr>
      <dsp:spPr>
        <a:xfrm>
          <a:off x="2056085" y="2748625"/>
          <a:ext cx="3097528" cy="766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Підвищити попит на бібліотечно-інформаційні продукти та послуги</a:t>
          </a:r>
          <a:endParaRPr lang="ru-RU" sz="1600" b="1" kern="1200" dirty="0"/>
        </a:p>
      </dsp:txBody>
      <dsp:txXfrm>
        <a:off x="2056085" y="2748625"/>
        <a:ext cx="3097528" cy="766797"/>
      </dsp:txXfrm>
    </dsp:sp>
    <dsp:sp modelId="{26B63A07-F273-4286-933C-01F7096DEBB2}">
      <dsp:nvSpPr>
        <dsp:cNvPr id="0" name=""/>
        <dsp:cNvSpPr/>
      </dsp:nvSpPr>
      <dsp:spPr>
        <a:xfrm>
          <a:off x="2047288" y="3610311"/>
          <a:ext cx="3097528" cy="6453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Знизити затрати на підтримку користувачів</a:t>
          </a:r>
          <a:endParaRPr lang="ru-RU" sz="1600" b="1" kern="1200" dirty="0"/>
        </a:p>
      </dsp:txBody>
      <dsp:txXfrm>
        <a:off x="2047288" y="3610311"/>
        <a:ext cx="3097528" cy="6453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3D3F76-1EED-45FA-8382-8C4FED2E942B}">
      <dsp:nvSpPr>
        <dsp:cNvPr id="0" name=""/>
        <dsp:cNvSpPr/>
      </dsp:nvSpPr>
      <dsp:spPr>
        <a:xfrm rot="10800000">
          <a:off x="1330903" y="3397"/>
          <a:ext cx="4541080" cy="7483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19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n-lt"/>
            </a:rPr>
            <a:t>Очікування, що все буде розвиватися саме собою </a:t>
          </a:r>
          <a:endParaRPr lang="uk-UA" sz="2400" b="1" kern="1200" noProof="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+mn-lt"/>
          </a:endParaRPr>
        </a:p>
      </dsp:txBody>
      <dsp:txXfrm rot="10800000">
        <a:off x="1330903" y="3397"/>
        <a:ext cx="4541080" cy="748388"/>
      </dsp:txXfrm>
    </dsp:sp>
    <dsp:sp modelId="{9D14C904-D1BC-4D73-A415-905C11AC6F6D}">
      <dsp:nvSpPr>
        <dsp:cNvPr id="0" name=""/>
        <dsp:cNvSpPr/>
      </dsp:nvSpPr>
      <dsp:spPr>
        <a:xfrm>
          <a:off x="956708" y="3397"/>
          <a:ext cx="748388" cy="748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29DC1-1A53-4F4A-AFCD-807EBEC0CB3B}">
      <dsp:nvSpPr>
        <dsp:cNvPr id="0" name=""/>
        <dsp:cNvSpPr/>
      </dsp:nvSpPr>
      <dsp:spPr>
        <a:xfrm rot="10800000">
          <a:off x="1330903" y="975185"/>
          <a:ext cx="4541080" cy="7483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19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n-lt"/>
            </a:rPr>
            <a:t>Неготовність спілкуватися </a:t>
          </a:r>
          <a:endParaRPr lang="uk-UA" sz="2400" b="1" kern="1200" noProof="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+mn-lt"/>
          </a:endParaRPr>
        </a:p>
      </dsp:txBody>
      <dsp:txXfrm rot="10800000">
        <a:off x="1330903" y="975185"/>
        <a:ext cx="4541080" cy="748388"/>
      </dsp:txXfrm>
    </dsp:sp>
    <dsp:sp modelId="{5FB1F008-A4BD-477A-902B-08663B162918}">
      <dsp:nvSpPr>
        <dsp:cNvPr id="0" name=""/>
        <dsp:cNvSpPr/>
      </dsp:nvSpPr>
      <dsp:spPr>
        <a:xfrm>
          <a:off x="956708" y="975185"/>
          <a:ext cx="748388" cy="748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B5D9-3E05-4BED-9BDB-561AD620DABD}">
      <dsp:nvSpPr>
        <dsp:cNvPr id="0" name=""/>
        <dsp:cNvSpPr/>
      </dsp:nvSpPr>
      <dsp:spPr>
        <a:xfrm rot="10800000">
          <a:off x="1330903" y="1917076"/>
          <a:ext cx="4541080" cy="7483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19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n-lt"/>
            </a:rPr>
            <a:t>Прагнення до контролю</a:t>
          </a:r>
          <a:r>
            <a:rPr lang="ru-RU" sz="2400" b="1" kern="1200" dirty="0" smtClean="0">
              <a:latin typeface="+mn-lt"/>
            </a:rPr>
            <a:t> </a:t>
          </a:r>
          <a:endParaRPr lang="ru-RU" sz="2400" b="1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+mn-lt"/>
          </a:endParaRPr>
        </a:p>
      </dsp:txBody>
      <dsp:txXfrm rot="10800000">
        <a:off x="1330903" y="1917076"/>
        <a:ext cx="4541080" cy="748388"/>
      </dsp:txXfrm>
    </dsp:sp>
    <dsp:sp modelId="{8E81ABA8-876B-4FD3-BADD-DA45561E4494}">
      <dsp:nvSpPr>
        <dsp:cNvPr id="0" name=""/>
        <dsp:cNvSpPr/>
      </dsp:nvSpPr>
      <dsp:spPr>
        <a:xfrm>
          <a:off x="956708" y="1946974"/>
          <a:ext cx="748388" cy="748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FA49D-96EA-4744-8A9A-25A2B7284495}">
      <dsp:nvSpPr>
        <dsp:cNvPr id="0" name=""/>
        <dsp:cNvSpPr/>
      </dsp:nvSpPr>
      <dsp:spPr>
        <a:xfrm rot="10800000">
          <a:off x="1330903" y="2888864"/>
          <a:ext cx="4541080" cy="7483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19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</a:rPr>
            <a:t>Страх перед негативом </a:t>
          </a:r>
          <a:endParaRPr lang="ru-RU" sz="2400" b="1" kern="1200" dirty="0">
            <a:latin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>
            <a:latin typeface="+mn-lt"/>
          </a:endParaRPr>
        </a:p>
      </dsp:txBody>
      <dsp:txXfrm rot="10800000">
        <a:off x="1330903" y="2888864"/>
        <a:ext cx="4541080" cy="748388"/>
      </dsp:txXfrm>
    </dsp:sp>
    <dsp:sp modelId="{5CB55502-E8D4-4F6C-B2D7-60A8C761F918}">
      <dsp:nvSpPr>
        <dsp:cNvPr id="0" name=""/>
        <dsp:cNvSpPr/>
      </dsp:nvSpPr>
      <dsp:spPr>
        <a:xfrm>
          <a:off x="956708" y="2918762"/>
          <a:ext cx="748388" cy="748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567C7-1FA2-47B6-A624-605302711253}">
      <dsp:nvSpPr>
        <dsp:cNvPr id="0" name=""/>
        <dsp:cNvSpPr/>
      </dsp:nvSpPr>
      <dsp:spPr>
        <a:xfrm rot="10800000">
          <a:off x="1330903" y="3860652"/>
          <a:ext cx="4541080" cy="7483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019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noProof="0" dirty="0" smtClean="0">
              <a:latin typeface="+mn-lt"/>
            </a:rPr>
            <a:t>Відсутність ентузіастів</a:t>
          </a:r>
          <a:r>
            <a:rPr lang="ru-RU" sz="2400" b="1" kern="1200" dirty="0" smtClean="0">
              <a:latin typeface="+mn-lt"/>
            </a:rPr>
            <a:t> </a:t>
          </a:r>
          <a:endParaRPr lang="ru-RU" sz="2400" b="1" kern="1200" dirty="0">
            <a:latin typeface="+mn-lt"/>
          </a:endParaRPr>
        </a:p>
      </dsp:txBody>
      <dsp:txXfrm rot="10800000">
        <a:off x="1330903" y="3860652"/>
        <a:ext cx="4541080" cy="748388"/>
      </dsp:txXfrm>
    </dsp:sp>
    <dsp:sp modelId="{CD77F892-7916-4C9C-A85D-6523DBBCF772}">
      <dsp:nvSpPr>
        <dsp:cNvPr id="0" name=""/>
        <dsp:cNvSpPr/>
      </dsp:nvSpPr>
      <dsp:spPr>
        <a:xfrm>
          <a:off x="956708" y="3890550"/>
          <a:ext cx="748388" cy="7483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6C310-13D1-4578-B5BE-63002F7E5907}">
      <dsp:nvSpPr>
        <dsp:cNvPr id="0" name=""/>
        <dsp:cNvSpPr/>
      </dsp:nvSpPr>
      <dsp:spPr>
        <a:xfrm>
          <a:off x="1121431" y="0"/>
          <a:ext cx="3209552" cy="50912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1885-3082-4BDD-9C5C-397D347884ED}">
      <dsp:nvSpPr>
        <dsp:cNvPr id="0" name=""/>
        <dsp:cNvSpPr/>
      </dsp:nvSpPr>
      <dsp:spPr>
        <a:xfrm>
          <a:off x="2745834" y="373475"/>
          <a:ext cx="3309289" cy="6899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Розроблення стратегії просування бібліотеки в соціальних мережах. Цілі та завдання</a:t>
          </a:r>
          <a:endParaRPr lang="uk-UA" sz="1600" b="1" kern="1200" dirty="0"/>
        </a:p>
      </dsp:txBody>
      <dsp:txXfrm>
        <a:off x="2745834" y="373475"/>
        <a:ext cx="3309289" cy="689989"/>
      </dsp:txXfrm>
    </dsp:sp>
    <dsp:sp modelId="{838AE475-50EC-4DB1-B8DB-609D1DA43263}">
      <dsp:nvSpPr>
        <dsp:cNvPr id="0" name=""/>
        <dsp:cNvSpPr/>
      </dsp:nvSpPr>
      <dsp:spPr>
        <a:xfrm>
          <a:off x="2754637" y="1663240"/>
          <a:ext cx="3309289" cy="509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Брендування. Розроблення дизайну </a:t>
          </a:r>
          <a:endParaRPr lang="uk-UA" sz="1600" b="1" kern="1200" dirty="0"/>
        </a:p>
      </dsp:txBody>
      <dsp:txXfrm>
        <a:off x="2754637" y="1663240"/>
        <a:ext cx="3309289" cy="509494"/>
      </dsp:txXfrm>
    </dsp:sp>
    <dsp:sp modelId="{39DE8F1E-4ADF-4B5F-9E75-2F734AF7EDAC}">
      <dsp:nvSpPr>
        <dsp:cNvPr id="0" name=""/>
        <dsp:cNvSpPr/>
      </dsp:nvSpPr>
      <dsp:spPr>
        <a:xfrm>
          <a:off x="2753280" y="1103247"/>
          <a:ext cx="3309289" cy="4820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Забезпечення менеджменту</a:t>
          </a:r>
          <a:endParaRPr lang="uk-UA" sz="1600" b="1" kern="1200" dirty="0"/>
        </a:p>
      </dsp:txBody>
      <dsp:txXfrm>
        <a:off x="2753280" y="1103247"/>
        <a:ext cx="3309289" cy="482002"/>
      </dsp:txXfrm>
    </dsp:sp>
    <dsp:sp modelId="{B2A66473-8D64-4A4A-B992-6FDE5862D8AC}">
      <dsp:nvSpPr>
        <dsp:cNvPr id="0" name=""/>
        <dsp:cNvSpPr/>
      </dsp:nvSpPr>
      <dsp:spPr>
        <a:xfrm>
          <a:off x="2753280" y="2275749"/>
          <a:ext cx="3309289" cy="408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Добір метрик до визначених цілей</a:t>
          </a:r>
          <a:endParaRPr lang="ru-RU" sz="1600" kern="1200" dirty="0"/>
        </a:p>
      </dsp:txBody>
      <dsp:txXfrm>
        <a:off x="2753280" y="2275749"/>
        <a:ext cx="3309289" cy="408091"/>
      </dsp:txXfrm>
    </dsp:sp>
    <dsp:sp modelId="{D7EF9C24-314F-4040-AFDF-C11189B897CA}">
      <dsp:nvSpPr>
        <dsp:cNvPr id="0" name=""/>
        <dsp:cNvSpPr/>
      </dsp:nvSpPr>
      <dsp:spPr>
        <a:xfrm>
          <a:off x="2745172" y="2782130"/>
          <a:ext cx="3309289" cy="5487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Визначення способів виміру ефективності</a:t>
          </a:r>
          <a:endParaRPr lang="ru-RU" sz="1600" kern="1200" dirty="0"/>
        </a:p>
      </dsp:txBody>
      <dsp:txXfrm>
        <a:off x="2745172" y="2782130"/>
        <a:ext cx="3309289" cy="548708"/>
      </dsp:txXfrm>
    </dsp:sp>
    <dsp:sp modelId="{A0E00BA8-8074-482B-9C39-27B18DCE8939}">
      <dsp:nvSpPr>
        <dsp:cNvPr id="0" name=""/>
        <dsp:cNvSpPr/>
      </dsp:nvSpPr>
      <dsp:spPr>
        <a:xfrm>
          <a:off x="2737031" y="3391059"/>
          <a:ext cx="3309289" cy="309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Створення контенту</a:t>
          </a:r>
          <a:endParaRPr lang="ru-RU" sz="1600" b="1" kern="1200" dirty="0"/>
        </a:p>
      </dsp:txBody>
      <dsp:txXfrm>
        <a:off x="2737031" y="3391059"/>
        <a:ext cx="3309289" cy="309251"/>
      </dsp:txXfrm>
    </dsp:sp>
    <dsp:sp modelId="{58316D8D-D526-492C-8518-38F9529FC1B6}">
      <dsp:nvSpPr>
        <dsp:cNvPr id="0" name=""/>
        <dsp:cNvSpPr/>
      </dsp:nvSpPr>
      <dsp:spPr>
        <a:xfrm>
          <a:off x="2710656" y="3782930"/>
          <a:ext cx="3309289" cy="5035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Оцінка ефективності </a:t>
          </a:r>
          <a:endParaRPr lang="en-US" sz="1600" b="1" kern="120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SMM-</a:t>
          </a:r>
          <a:r>
            <a:rPr lang="uk-UA" sz="1600" b="1" kern="1200" smtClean="0"/>
            <a:t>просування</a:t>
          </a:r>
          <a:endParaRPr lang="ru-RU" sz="1600" kern="1200" dirty="0"/>
        </a:p>
      </dsp:txBody>
      <dsp:txXfrm>
        <a:off x="2710656" y="3782930"/>
        <a:ext cx="3309289" cy="503588"/>
      </dsp:txXfrm>
    </dsp:sp>
    <dsp:sp modelId="{BF46309D-5821-4587-AC2F-8ED5A5968264}">
      <dsp:nvSpPr>
        <dsp:cNvPr id="0" name=""/>
        <dsp:cNvSpPr/>
      </dsp:nvSpPr>
      <dsp:spPr>
        <a:xfrm>
          <a:off x="2737031" y="4428839"/>
          <a:ext cx="3309289" cy="309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Корегування стратегічних завдань</a:t>
          </a:r>
          <a:endParaRPr lang="uk-UA" sz="1600" b="1" kern="1200" dirty="0"/>
        </a:p>
      </dsp:txBody>
      <dsp:txXfrm>
        <a:off x="2737031" y="4428839"/>
        <a:ext cx="3309289" cy="3092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6C310-13D1-4578-B5BE-63002F7E5907}">
      <dsp:nvSpPr>
        <dsp:cNvPr id="0" name=""/>
        <dsp:cNvSpPr/>
      </dsp:nvSpPr>
      <dsp:spPr>
        <a:xfrm>
          <a:off x="830609" y="0"/>
          <a:ext cx="2245174" cy="50912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1885-3082-4BDD-9C5C-397D347884ED}">
      <dsp:nvSpPr>
        <dsp:cNvPr id="0" name=""/>
        <dsp:cNvSpPr/>
      </dsp:nvSpPr>
      <dsp:spPr>
        <a:xfrm>
          <a:off x="2473956" y="310118"/>
          <a:ext cx="3309289" cy="460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Оперативність</a:t>
          </a:r>
          <a:endParaRPr lang="uk-UA" sz="1400" b="1" kern="1200" dirty="0"/>
        </a:p>
      </dsp:txBody>
      <dsp:txXfrm>
        <a:off x="2473956" y="310118"/>
        <a:ext cx="3309289" cy="460777"/>
      </dsp:txXfrm>
    </dsp:sp>
    <dsp:sp modelId="{838AE475-50EC-4DB1-B8DB-609D1DA43263}">
      <dsp:nvSpPr>
        <dsp:cNvPr id="0" name=""/>
        <dsp:cNvSpPr/>
      </dsp:nvSpPr>
      <dsp:spPr>
        <a:xfrm>
          <a:off x="2491562" y="915293"/>
          <a:ext cx="3309289" cy="5875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Адресність (спрямованість на запити та інтереси окремих груп цільової аудиторії)</a:t>
          </a:r>
          <a:endParaRPr lang="uk-UA" sz="1400" b="1" kern="1200" dirty="0"/>
        </a:p>
      </dsp:txBody>
      <dsp:txXfrm>
        <a:off x="2491562" y="915293"/>
        <a:ext cx="3309289" cy="587530"/>
      </dsp:txXfrm>
    </dsp:sp>
    <dsp:sp modelId="{39DE8F1E-4ADF-4B5F-9E75-2F734AF7EDAC}">
      <dsp:nvSpPr>
        <dsp:cNvPr id="0" name=""/>
        <dsp:cNvSpPr/>
      </dsp:nvSpPr>
      <dsp:spPr>
        <a:xfrm>
          <a:off x="2490205" y="1559644"/>
          <a:ext cx="3309289" cy="57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Різноформатність</a:t>
          </a:r>
          <a:r>
            <a:rPr lang="uk-UA" sz="1400" b="1" kern="1200" dirty="0" smtClean="0"/>
            <a:t> медіа-релізів (текст, відео, фото, </a:t>
          </a:r>
          <a:r>
            <a:rPr lang="uk-UA" sz="1400" b="1" kern="1200" dirty="0" err="1" smtClean="0"/>
            <a:t>інфографіка</a:t>
          </a:r>
          <a:r>
            <a:rPr lang="uk-UA" sz="1400" b="1" kern="1200" dirty="0" smtClean="0"/>
            <a:t>, посилання)</a:t>
          </a:r>
          <a:endParaRPr lang="uk-UA" sz="1400" b="1" kern="1200" dirty="0"/>
        </a:p>
      </dsp:txBody>
      <dsp:txXfrm>
        <a:off x="2490205" y="1559644"/>
        <a:ext cx="3309289" cy="577340"/>
      </dsp:txXfrm>
    </dsp:sp>
    <dsp:sp modelId="{B2A66473-8D64-4A4A-B992-6FDE5862D8AC}">
      <dsp:nvSpPr>
        <dsp:cNvPr id="0" name=""/>
        <dsp:cNvSpPr/>
      </dsp:nvSpPr>
      <dsp:spPr>
        <a:xfrm>
          <a:off x="2490205" y="2214731"/>
          <a:ext cx="3309289" cy="3870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Регулярність оновлення контенту</a:t>
          </a:r>
          <a:endParaRPr lang="ru-RU" sz="1400" kern="1200" dirty="0"/>
        </a:p>
      </dsp:txBody>
      <dsp:txXfrm>
        <a:off x="2490205" y="2214731"/>
        <a:ext cx="3309289" cy="387096"/>
      </dsp:txXfrm>
    </dsp:sp>
    <dsp:sp modelId="{D7EF9C24-314F-4040-AFDF-C11189B897CA}">
      <dsp:nvSpPr>
        <dsp:cNvPr id="0" name=""/>
        <dsp:cNvSpPr/>
      </dsp:nvSpPr>
      <dsp:spPr>
        <a:xfrm>
          <a:off x="2482097" y="2695060"/>
          <a:ext cx="3309289" cy="685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Обов</a:t>
          </a:r>
          <a:r>
            <a:rPr lang="en-US" sz="1400" b="1" kern="1200" dirty="0" smtClean="0"/>
            <a:t>’</a:t>
          </a:r>
          <a:r>
            <a:rPr lang="uk-UA" sz="1400" b="1" kern="1200" dirty="0" err="1" smtClean="0"/>
            <a:t>язковість</a:t>
          </a:r>
          <a:r>
            <a:rPr lang="uk-UA" sz="1400" b="1" kern="1200" dirty="0" smtClean="0"/>
            <a:t> реагування на коментарі, критичні зауваження та повідомлення користувачів</a:t>
          </a:r>
          <a:endParaRPr lang="ru-RU" sz="1400" b="1" kern="1200" dirty="0"/>
        </a:p>
      </dsp:txBody>
      <dsp:txXfrm>
        <a:off x="2482097" y="2695060"/>
        <a:ext cx="3309289" cy="685797"/>
      </dsp:txXfrm>
    </dsp:sp>
    <dsp:sp modelId="{A0E00BA8-8074-482B-9C39-27B18DCE8939}">
      <dsp:nvSpPr>
        <dsp:cNvPr id="0" name=""/>
        <dsp:cNvSpPr/>
      </dsp:nvSpPr>
      <dsp:spPr>
        <a:xfrm>
          <a:off x="2491529" y="3563216"/>
          <a:ext cx="3309289" cy="5230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Інтерактивність</a:t>
          </a:r>
          <a:r>
            <a:rPr lang="uk-UA" sz="1400" b="1" kern="1200" dirty="0" smtClean="0"/>
            <a:t> (ініціювання та участь у дискусіях)</a:t>
          </a:r>
          <a:endParaRPr lang="ru-RU" sz="1400" b="1" kern="1200" dirty="0"/>
        </a:p>
      </dsp:txBody>
      <dsp:txXfrm>
        <a:off x="2491529" y="3563216"/>
        <a:ext cx="3309289" cy="523016"/>
      </dsp:txXfrm>
    </dsp:sp>
    <dsp:sp modelId="{969D557E-A5ED-46A6-AE53-F1F7DCD75552}">
      <dsp:nvSpPr>
        <dsp:cNvPr id="0" name=""/>
        <dsp:cNvSpPr/>
      </dsp:nvSpPr>
      <dsp:spPr>
        <a:xfrm>
          <a:off x="2489510" y="4260929"/>
          <a:ext cx="3309289" cy="5931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Розумне співвідношення контенту: </a:t>
          </a:r>
          <a:r>
            <a:rPr lang="uk-UA" sz="1400" b="1" kern="1200" dirty="0" err="1" smtClean="0"/>
            <a:t>новинного</a:t>
          </a:r>
          <a:r>
            <a:rPr lang="uk-UA" sz="1400" b="1" kern="1200" dirty="0" smtClean="0"/>
            <a:t>, корисного, розважального та рекламного</a:t>
          </a:r>
          <a:endParaRPr lang="ru-RU" sz="1400" b="1" kern="1200" dirty="0"/>
        </a:p>
      </dsp:txBody>
      <dsp:txXfrm>
        <a:off x="2489510" y="4260929"/>
        <a:ext cx="3309289" cy="5931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120CE9-E2A1-48B4-B6A5-C49B36C2A52B}">
      <dsp:nvSpPr>
        <dsp:cNvPr id="0" name=""/>
        <dsp:cNvSpPr/>
      </dsp:nvSpPr>
      <dsp:spPr>
        <a:xfrm>
          <a:off x="0" y="164717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1. Створення та просування співтовариств бренда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0" y="164717"/>
        <a:ext cx="1942550" cy="1165530"/>
      </dsp:txXfrm>
    </dsp:sp>
    <dsp:sp modelId="{AFACBBBF-7574-475D-9047-04BB3C373DEB}">
      <dsp:nvSpPr>
        <dsp:cNvPr id="0" name=""/>
        <dsp:cNvSpPr/>
      </dsp:nvSpPr>
      <dsp:spPr>
        <a:xfrm>
          <a:off x="2136806" y="164717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2. Просування в нішевих соціальних мережах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2136806" y="164717"/>
        <a:ext cx="1942550" cy="1165530"/>
      </dsp:txXfrm>
    </dsp:sp>
    <dsp:sp modelId="{894FB469-603F-4288-A502-7DEE1020E66D}">
      <dsp:nvSpPr>
        <dsp:cNvPr id="0" name=""/>
        <dsp:cNvSpPr/>
      </dsp:nvSpPr>
      <dsp:spPr>
        <a:xfrm>
          <a:off x="4273612" y="164717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3. Створення та розвиток власних інформаційних майданчиків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4273612" y="164717"/>
        <a:ext cx="1942550" cy="1165530"/>
      </dsp:txXfrm>
    </dsp:sp>
    <dsp:sp modelId="{A97A0790-FBC8-4C93-BA65-EC85B25C0678}">
      <dsp:nvSpPr>
        <dsp:cNvPr id="0" name=""/>
        <dsp:cNvSpPr/>
      </dsp:nvSpPr>
      <dsp:spPr>
        <a:xfrm>
          <a:off x="0" y="1524502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4. Просування контенту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0" y="1524502"/>
        <a:ext cx="1942550" cy="1165530"/>
      </dsp:txXfrm>
    </dsp:sp>
    <dsp:sp modelId="{1B6A5752-B949-4A6C-8EF0-5665361B353B}">
      <dsp:nvSpPr>
        <dsp:cNvPr id="0" name=""/>
        <dsp:cNvSpPr/>
      </dsp:nvSpPr>
      <dsp:spPr>
        <a:xfrm>
          <a:off x="2136806" y="1524502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5. Проведення інтерактивних акцій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2136806" y="1524502"/>
        <a:ext cx="1942550" cy="1165530"/>
      </dsp:txXfrm>
    </dsp:sp>
    <dsp:sp modelId="{47E6994A-1E15-4CF8-BA6A-6E4D12861164}">
      <dsp:nvSpPr>
        <dsp:cNvPr id="0" name=""/>
        <dsp:cNvSpPr/>
      </dsp:nvSpPr>
      <dsp:spPr>
        <a:xfrm>
          <a:off x="4273612" y="1524502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6. Створення та просування інтерактивних елементів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4273612" y="1524502"/>
        <a:ext cx="1942550" cy="1165530"/>
      </dsp:txXfrm>
    </dsp:sp>
    <dsp:sp modelId="{6A649CC2-C8CB-407F-A216-E38D7C710D02}">
      <dsp:nvSpPr>
        <dsp:cNvPr id="0" name=""/>
        <dsp:cNvSpPr/>
      </dsp:nvSpPr>
      <dsp:spPr>
        <a:xfrm>
          <a:off x="0" y="2884288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7. Робота з лідерами думок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0" y="2884288"/>
        <a:ext cx="1942550" cy="1165530"/>
      </dsp:txXfrm>
    </dsp:sp>
    <dsp:sp modelId="{E74BA16C-6970-45FE-A542-B0BC1372267A}">
      <dsp:nvSpPr>
        <dsp:cNvPr id="0" name=""/>
        <dsp:cNvSpPr/>
      </dsp:nvSpPr>
      <dsp:spPr>
        <a:xfrm>
          <a:off x="2136806" y="2884288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8. Вірусний маркетинг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2136806" y="2884288"/>
        <a:ext cx="1942550" cy="1165530"/>
      </dsp:txXfrm>
    </dsp:sp>
    <dsp:sp modelId="{2599C2A1-3214-419F-BA73-1C206D8F8DDD}">
      <dsp:nvSpPr>
        <dsp:cNvPr id="0" name=""/>
        <dsp:cNvSpPr/>
      </dsp:nvSpPr>
      <dsp:spPr>
        <a:xfrm>
          <a:off x="4273612" y="2884288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9. Персональний брендинг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4273612" y="2884288"/>
        <a:ext cx="1942550" cy="1165530"/>
      </dsp:txXfrm>
    </dsp:sp>
    <dsp:sp modelId="{DBCA3DFA-C45A-4A57-AAAB-562D14D98267}">
      <dsp:nvSpPr>
        <dsp:cNvPr id="0" name=""/>
        <dsp:cNvSpPr/>
      </dsp:nvSpPr>
      <dsp:spPr>
        <a:xfrm>
          <a:off x="0" y="4244074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10. Інструменти позакатегоріальні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0" y="4244074"/>
        <a:ext cx="1942550" cy="1165530"/>
      </dsp:txXfrm>
    </dsp:sp>
    <dsp:sp modelId="{C116DD77-3806-4C81-8909-5639A7BEA704}">
      <dsp:nvSpPr>
        <dsp:cNvPr id="0" name=""/>
        <dsp:cNvSpPr/>
      </dsp:nvSpPr>
      <dsp:spPr>
        <a:xfrm>
          <a:off x="2136806" y="4244074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11. Комунікативна активність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2136806" y="4244074"/>
        <a:ext cx="1942550" cy="1165530"/>
      </dsp:txXfrm>
    </dsp:sp>
    <dsp:sp modelId="{25547CAD-E2C0-48CD-954F-EABC47230C4A}">
      <dsp:nvSpPr>
        <dsp:cNvPr id="0" name=""/>
        <dsp:cNvSpPr/>
      </dsp:nvSpPr>
      <dsp:spPr>
        <a:xfrm>
          <a:off x="4273612" y="4244074"/>
          <a:ext cx="1942550" cy="11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 smtClean="0">
              <a:solidFill>
                <a:schemeClr val="tx1"/>
              </a:solidFill>
            </a:rPr>
            <a:t>12. Рейтинги та ТОПи</a:t>
          </a:r>
          <a:endParaRPr lang="uk-UA" sz="1600" b="1" kern="1200" noProof="0" dirty="0">
            <a:solidFill>
              <a:schemeClr val="tx1"/>
            </a:solidFill>
          </a:endParaRPr>
        </a:p>
      </dsp:txBody>
      <dsp:txXfrm>
        <a:off x="4273612" y="4244074"/>
        <a:ext cx="1942550" cy="11655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6C310-13D1-4578-B5BE-63002F7E5907}">
      <dsp:nvSpPr>
        <dsp:cNvPr id="0" name=""/>
        <dsp:cNvSpPr/>
      </dsp:nvSpPr>
      <dsp:spPr>
        <a:xfrm>
          <a:off x="572711" y="0"/>
          <a:ext cx="1582211" cy="49769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1885-3082-4BDD-9C5C-397D347884ED}">
      <dsp:nvSpPr>
        <dsp:cNvPr id="0" name=""/>
        <dsp:cNvSpPr/>
      </dsp:nvSpPr>
      <dsp:spPr>
        <a:xfrm>
          <a:off x="1383846" y="251448"/>
          <a:ext cx="4524787" cy="8825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Метрики – система і способи вимірювання ефективності представництва бібліотеки в соціальних медіа</a:t>
          </a:r>
          <a:endParaRPr lang="uk-UA" sz="1600" b="1" kern="1200" dirty="0"/>
        </a:p>
      </dsp:txBody>
      <dsp:txXfrm>
        <a:off x="1383846" y="251448"/>
        <a:ext cx="4524787" cy="882529"/>
      </dsp:txXfrm>
    </dsp:sp>
    <dsp:sp modelId="{838AE475-50EC-4DB1-B8DB-609D1DA43263}">
      <dsp:nvSpPr>
        <dsp:cNvPr id="0" name=""/>
        <dsp:cNvSpPr/>
      </dsp:nvSpPr>
      <dsp:spPr>
        <a:xfrm>
          <a:off x="1391319" y="1273213"/>
          <a:ext cx="4544779" cy="1199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Вивчення питання: 1) ИСО 2789:2013 «</a:t>
          </a:r>
          <a:r>
            <a:rPr lang="uk-UA" sz="1600" b="1" kern="1200" dirty="0" err="1" smtClean="0"/>
            <a:t>Информация</a:t>
          </a:r>
          <a:r>
            <a:rPr lang="uk-UA" sz="1600" b="1" kern="1200" dirty="0" smtClean="0"/>
            <a:t> и документація. </a:t>
          </a:r>
          <a:r>
            <a:rPr lang="uk-UA" sz="1600" b="1" kern="1200" dirty="0" err="1" smtClean="0"/>
            <a:t>Международная</a:t>
          </a:r>
          <a:r>
            <a:rPr lang="uk-UA" sz="1600" b="1" kern="1200" dirty="0" smtClean="0"/>
            <a:t> статистика </a:t>
          </a:r>
          <a:r>
            <a:rPr lang="uk-UA" sz="1600" b="1" kern="1200" dirty="0" err="1" smtClean="0"/>
            <a:t>библиотеки</a:t>
          </a:r>
          <a:r>
            <a:rPr lang="uk-UA" sz="1600" b="1" kern="1200" dirty="0" smtClean="0"/>
            <a:t>»; література по </a:t>
          </a:r>
          <a:r>
            <a:rPr lang="en-US" sz="1600" b="1" kern="1200" dirty="0" smtClean="0"/>
            <a:t>S</a:t>
          </a:r>
          <a:r>
            <a:rPr lang="uk-UA" sz="1600" b="1" kern="1200" dirty="0" smtClean="0"/>
            <a:t>MM (</a:t>
          </a:r>
          <a:r>
            <a:rPr lang="en-US" sz="1600" b="1" kern="1200" dirty="0" err="1" smtClean="0"/>
            <a:t>Sozial</a:t>
          </a:r>
          <a:r>
            <a:rPr lang="en-US" sz="1600" b="1" kern="1200" dirty="0" smtClean="0"/>
            <a:t> media marketing</a:t>
          </a:r>
          <a:r>
            <a:rPr lang="uk-UA" sz="1600" b="1" kern="1200" dirty="0" smtClean="0"/>
            <a:t>)</a:t>
          </a:r>
          <a:endParaRPr lang="uk-UA" sz="1600" b="1" kern="1200" dirty="0"/>
        </a:p>
      </dsp:txBody>
      <dsp:txXfrm>
        <a:off x="1391319" y="1273213"/>
        <a:ext cx="4544779" cy="1199039"/>
      </dsp:txXfrm>
    </dsp:sp>
    <dsp:sp modelId="{D7EF9C24-314F-4040-AFDF-C11189B897CA}">
      <dsp:nvSpPr>
        <dsp:cNvPr id="0" name=""/>
        <dsp:cNvSpPr/>
      </dsp:nvSpPr>
      <dsp:spPr>
        <a:xfrm>
          <a:off x="1369936" y="2655342"/>
          <a:ext cx="4586575" cy="8684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До визначених цілей добираємо метрики, що дозволять визначити поведінку користувача, яку можна виміряти</a:t>
          </a:r>
          <a:endParaRPr lang="ru-RU" sz="1600" b="1" kern="1200" dirty="0"/>
        </a:p>
      </dsp:txBody>
      <dsp:txXfrm>
        <a:off x="1369936" y="2655342"/>
        <a:ext cx="4586575" cy="868429"/>
      </dsp:txXfrm>
    </dsp:sp>
    <dsp:sp modelId="{BF46309D-5821-4587-AC2F-8ED5A5968264}">
      <dsp:nvSpPr>
        <dsp:cNvPr id="0" name=""/>
        <dsp:cNvSpPr/>
      </dsp:nvSpPr>
      <dsp:spPr>
        <a:xfrm>
          <a:off x="1378735" y="3645895"/>
          <a:ext cx="4535009" cy="898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Обираємо загальні індикатори  (</a:t>
          </a:r>
          <a:r>
            <a:rPr lang="uk-UA" sz="1600" b="1" kern="1200" dirty="0" err="1" smtClean="0"/>
            <a:t>н-д</a:t>
          </a:r>
          <a:r>
            <a:rPr lang="uk-UA" sz="1600" b="1" kern="1200" dirty="0" smtClean="0"/>
            <a:t>, охоплення аудиторії, характер активності і т. ін.) і конкретні (збільшення </a:t>
          </a:r>
          <a:r>
            <a:rPr lang="uk-UA" sz="1600" b="1" kern="1200" dirty="0" err="1" smtClean="0"/>
            <a:t>трафіка</a:t>
          </a:r>
          <a:r>
            <a:rPr lang="uk-UA" sz="1600" b="1" kern="1200" dirty="0" smtClean="0"/>
            <a:t> на сайт та ін.)</a:t>
          </a:r>
          <a:endParaRPr lang="uk-UA" sz="1600" b="1" kern="1200" dirty="0"/>
        </a:p>
      </dsp:txBody>
      <dsp:txXfrm>
        <a:off x="1378735" y="3645895"/>
        <a:ext cx="4535009" cy="8981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6C310-13D1-4578-B5BE-63002F7E5907}">
      <dsp:nvSpPr>
        <dsp:cNvPr id="0" name=""/>
        <dsp:cNvSpPr/>
      </dsp:nvSpPr>
      <dsp:spPr>
        <a:xfrm>
          <a:off x="0" y="0"/>
          <a:ext cx="1882957" cy="493295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1885-3082-4BDD-9C5C-397D347884ED}">
      <dsp:nvSpPr>
        <dsp:cNvPr id="0" name=""/>
        <dsp:cNvSpPr/>
      </dsp:nvSpPr>
      <dsp:spPr>
        <a:xfrm>
          <a:off x="1006789" y="44132"/>
          <a:ext cx="4724434" cy="120389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Нормативно-правове забезпечення (концепція, положення, паспорт, наказ, посадові інструкції)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1006789" y="44132"/>
        <a:ext cx="4724434" cy="1203890"/>
      </dsp:txXfrm>
    </dsp:sp>
    <dsp:sp modelId="{838AE475-50EC-4DB1-B8DB-609D1DA43263}">
      <dsp:nvSpPr>
        <dsp:cNvPr id="0" name=""/>
        <dsp:cNvSpPr/>
      </dsp:nvSpPr>
      <dsp:spPr>
        <a:xfrm>
          <a:off x="1019903" y="2216452"/>
          <a:ext cx="4715264" cy="6047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effectLst/>
            </a:rPr>
            <a:t>Формування робочої групи (команди), розмежування обов'язків </a:t>
          </a:r>
          <a:endParaRPr lang="uk-UA" sz="2000" b="1" kern="1200" dirty="0">
            <a:solidFill>
              <a:schemeClr val="tx1"/>
            </a:solidFill>
            <a:effectLst/>
          </a:endParaRPr>
        </a:p>
      </dsp:txBody>
      <dsp:txXfrm>
        <a:off x="1019903" y="2216452"/>
        <a:ext cx="4715264" cy="604769"/>
      </dsp:txXfrm>
    </dsp:sp>
    <dsp:sp modelId="{39DE8F1E-4ADF-4B5F-9E75-2F734AF7EDAC}">
      <dsp:nvSpPr>
        <dsp:cNvPr id="0" name=""/>
        <dsp:cNvSpPr/>
      </dsp:nvSpPr>
      <dsp:spPr>
        <a:xfrm>
          <a:off x="1034605" y="1385079"/>
          <a:ext cx="4736009" cy="5721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Призначення головного менеджера сторінки</a:t>
          </a:r>
          <a:endParaRPr lang="uk-UA" sz="2000" b="1" kern="1200" dirty="0">
            <a:solidFill>
              <a:schemeClr val="tx1"/>
            </a:solidFill>
          </a:endParaRPr>
        </a:p>
      </dsp:txBody>
      <dsp:txXfrm>
        <a:off x="1034605" y="1385079"/>
        <a:ext cx="4736009" cy="572136"/>
      </dsp:txXfrm>
    </dsp:sp>
    <dsp:sp modelId="{B2A66473-8D64-4A4A-B992-6FDE5862D8AC}">
      <dsp:nvSpPr>
        <dsp:cNvPr id="0" name=""/>
        <dsp:cNvSpPr/>
      </dsp:nvSpPr>
      <dsp:spPr>
        <a:xfrm>
          <a:off x="1037491" y="2943500"/>
          <a:ext cx="4677460" cy="484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Планування (контент-план)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37491" y="2943500"/>
        <a:ext cx="4677460" cy="484403"/>
      </dsp:txXfrm>
    </dsp:sp>
    <dsp:sp modelId="{D7EF9C24-314F-4040-AFDF-C11189B897CA}">
      <dsp:nvSpPr>
        <dsp:cNvPr id="0" name=""/>
        <dsp:cNvSpPr/>
      </dsp:nvSpPr>
      <dsp:spPr>
        <a:xfrm>
          <a:off x="1028705" y="3544571"/>
          <a:ext cx="4679320" cy="4354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Створення контенту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28705" y="3544571"/>
        <a:ext cx="4679320" cy="435493"/>
      </dsp:txXfrm>
    </dsp:sp>
    <dsp:sp modelId="{58316D8D-D526-492C-8518-38F9529FC1B6}">
      <dsp:nvSpPr>
        <dsp:cNvPr id="0" name=""/>
        <dsp:cNvSpPr/>
      </dsp:nvSpPr>
      <dsp:spPr>
        <a:xfrm>
          <a:off x="1019903" y="4051548"/>
          <a:ext cx="4698206" cy="3670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</a:rPr>
            <a:t>Моніторинг і підготовка звітів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19903" y="4051548"/>
        <a:ext cx="4698206" cy="3670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8B559-1DF8-49B0-9B1B-4BB161511828}">
      <dsp:nvSpPr>
        <dsp:cNvPr id="0" name=""/>
        <dsp:cNvSpPr/>
      </dsp:nvSpPr>
      <dsp:spPr>
        <a:xfrm>
          <a:off x="338445" y="0"/>
          <a:ext cx="1461079" cy="525624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9222F-8E77-4D1B-BB8A-95B9D56CF2D2}">
      <dsp:nvSpPr>
        <dsp:cNvPr id="0" name=""/>
        <dsp:cNvSpPr/>
      </dsp:nvSpPr>
      <dsp:spPr>
        <a:xfrm>
          <a:off x="1178169" y="105014"/>
          <a:ext cx="5298368" cy="4333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kern="1200" dirty="0" smtClean="0">
              <a:effectLst/>
            </a:rPr>
            <a:t>Управління  налаштуванням сторінки</a:t>
          </a:r>
          <a:endParaRPr lang="ru-RU" sz="1600" b="1" kern="1200" dirty="0">
            <a:effectLst/>
          </a:endParaRPr>
        </a:p>
      </dsp:txBody>
      <dsp:txXfrm>
        <a:off x="1178169" y="105014"/>
        <a:ext cx="5298368" cy="433304"/>
      </dsp:txXfrm>
    </dsp:sp>
    <dsp:sp modelId="{2E7AA52A-D238-471A-9A38-4D86D1C2BCDA}">
      <dsp:nvSpPr>
        <dsp:cNvPr id="0" name=""/>
        <dsp:cNvSpPr/>
      </dsp:nvSpPr>
      <dsp:spPr>
        <a:xfrm>
          <a:off x="1164588" y="630360"/>
          <a:ext cx="5306534" cy="542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Публікує сторінку в мережі, створює можливості її доступу користувачам</a:t>
          </a:r>
          <a:endParaRPr lang="ru-RU" sz="1600" b="1" kern="1200" dirty="0"/>
        </a:p>
      </dsp:txBody>
      <dsp:txXfrm>
        <a:off x="1164588" y="630360"/>
        <a:ext cx="5306534" cy="542767"/>
      </dsp:txXfrm>
    </dsp:sp>
    <dsp:sp modelId="{5506BCD1-6A9C-4963-B263-161A1A94712C}">
      <dsp:nvSpPr>
        <dsp:cNvPr id="0" name=""/>
        <dsp:cNvSpPr/>
      </dsp:nvSpPr>
      <dsp:spPr>
        <a:xfrm>
          <a:off x="1140450" y="1319517"/>
          <a:ext cx="5409817" cy="9615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Надає дозвіл користувачам публікувати повідомлення на стіні сторінки, відправляти особисті повідомлення адміністратору, ставити відмітки на опублікованих на сторінці фотографіях</a:t>
          </a:r>
          <a:endParaRPr lang="ru-RU" sz="1600" b="1" kern="1200" dirty="0"/>
        </a:p>
      </dsp:txBody>
      <dsp:txXfrm>
        <a:off x="1140450" y="1319517"/>
        <a:ext cx="5409817" cy="961529"/>
      </dsp:txXfrm>
    </dsp:sp>
    <dsp:sp modelId="{2B995C7A-60FA-4BD0-ACF5-357EDA5EDCCC}">
      <dsp:nvSpPr>
        <dsp:cNvPr id="0" name=""/>
        <dsp:cNvSpPr/>
      </dsp:nvSpPr>
      <dsp:spPr>
        <a:xfrm>
          <a:off x="1151759" y="2395620"/>
          <a:ext cx="5422390" cy="5709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Блокує окремих користувачів, окремі слова і висловлювання з метою уникнення нецензурних слів</a:t>
          </a:r>
          <a:endParaRPr lang="ru-RU" sz="1600" b="1" kern="1200" dirty="0"/>
        </a:p>
      </dsp:txBody>
      <dsp:txXfrm>
        <a:off x="1151759" y="2395620"/>
        <a:ext cx="5422390" cy="570947"/>
      </dsp:txXfrm>
    </dsp:sp>
    <dsp:sp modelId="{5E3AB33B-85E9-4FF9-83BC-A37CF35049B0}">
      <dsp:nvSpPr>
        <dsp:cNvPr id="0" name=""/>
        <dsp:cNvSpPr/>
      </dsp:nvSpPr>
      <dsp:spPr>
        <a:xfrm>
          <a:off x="1151810" y="3080471"/>
          <a:ext cx="5433152" cy="406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Регулює оповіщення</a:t>
          </a:r>
          <a:endParaRPr lang="ru-RU" sz="1600" b="1" kern="1200" dirty="0"/>
        </a:p>
      </dsp:txBody>
      <dsp:txXfrm>
        <a:off x="1151810" y="3080471"/>
        <a:ext cx="5433152" cy="406756"/>
      </dsp:txXfrm>
    </dsp:sp>
    <dsp:sp modelId="{E5B170D1-564B-49F6-BBA4-621F32903295}">
      <dsp:nvSpPr>
        <dsp:cNvPr id="0" name=""/>
        <dsp:cNvSpPr/>
      </dsp:nvSpPr>
      <dsp:spPr>
        <a:xfrm>
          <a:off x="1170892" y="4232508"/>
          <a:ext cx="5361780" cy="3649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Видаляє сторінку</a:t>
          </a:r>
          <a:endParaRPr lang="ru-RU" sz="1600" b="1" kern="1200" dirty="0"/>
        </a:p>
      </dsp:txBody>
      <dsp:txXfrm>
        <a:off x="1170892" y="4232508"/>
        <a:ext cx="5361780" cy="364927"/>
      </dsp:txXfrm>
    </dsp:sp>
    <dsp:sp modelId="{61452250-C6DE-46A3-ACFD-FAFA555DBD76}">
      <dsp:nvSpPr>
        <dsp:cNvPr id="0" name=""/>
        <dsp:cNvSpPr/>
      </dsp:nvSpPr>
      <dsp:spPr>
        <a:xfrm>
          <a:off x="1114689" y="4708268"/>
          <a:ext cx="5409202" cy="325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 </a:t>
          </a:r>
          <a:r>
            <a:rPr lang="uk-UA" sz="1600" b="1" kern="1200" dirty="0" smtClean="0">
              <a:effectLst/>
            </a:rPr>
            <a:t>Призначає адміністраторів, визначає їх повноваження</a:t>
          </a:r>
          <a:endParaRPr lang="ru-RU" sz="1600" b="1" kern="1200" dirty="0">
            <a:effectLst/>
          </a:endParaRPr>
        </a:p>
      </dsp:txBody>
      <dsp:txXfrm>
        <a:off x="1114689" y="4708268"/>
        <a:ext cx="5409202" cy="325091"/>
      </dsp:txXfrm>
    </dsp:sp>
    <dsp:sp modelId="{B4C6719F-1709-4595-93D0-108EE606F6B0}">
      <dsp:nvSpPr>
        <dsp:cNvPr id="0" name=""/>
        <dsp:cNvSpPr/>
      </dsp:nvSpPr>
      <dsp:spPr>
        <a:xfrm>
          <a:off x="1185822" y="3577578"/>
          <a:ext cx="5390821" cy="5264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Встановлює обмеження для країн та віку користувачів</a:t>
          </a:r>
          <a:endParaRPr lang="uk-UA" sz="1600" b="1" kern="1200" dirty="0"/>
        </a:p>
      </dsp:txBody>
      <dsp:txXfrm>
        <a:off x="1185822" y="3577578"/>
        <a:ext cx="5390821" cy="52643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CFB95-A66B-43F6-9201-5F94A2CDED0F}">
      <dsp:nvSpPr>
        <dsp:cNvPr id="0" name=""/>
        <dsp:cNvSpPr/>
      </dsp:nvSpPr>
      <dsp:spPr>
        <a:xfrm>
          <a:off x="3200" y="0"/>
          <a:ext cx="6548265" cy="896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3F4A83"/>
              </a:solidFill>
            </a:rPr>
            <a:t>Комунікаційні інструменти соціальних мереж:</a:t>
          </a:r>
          <a:r>
            <a:rPr lang="uk-UA" sz="3600" b="1" kern="1200" dirty="0" smtClean="0">
              <a:solidFill>
                <a:srgbClr val="3F4A83"/>
              </a:solidFill>
            </a:rPr>
            <a:t> </a:t>
          </a:r>
          <a:endParaRPr lang="ru-RU" sz="3600" b="1" kern="1200" dirty="0">
            <a:solidFill>
              <a:srgbClr val="3F4A83"/>
            </a:solidFill>
          </a:endParaRPr>
        </a:p>
      </dsp:txBody>
      <dsp:txXfrm>
        <a:off x="3200" y="0"/>
        <a:ext cx="6548265" cy="26904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800A9-D3CA-4B70-BCE5-C6021578C0CC}">
      <dsp:nvSpPr>
        <dsp:cNvPr id="0" name=""/>
        <dsp:cNvSpPr/>
      </dsp:nvSpPr>
      <dsp:spPr>
        <a:xfrm rot="5400000">
          <a:off x="-249289" y="490984"/>
          <a:ext cx="1661933" cy="1163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Медіа-реліз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-249289" y="490984"/>
        <a:ext cx="1661933" cy="1163353"/>
      </dsp:txXfrm>
    </dsp:sp>
    <dsp:sp modelId="{4D384570-7555-4528-AAB4-7342AD22C64C}">
      <dsp:nvSpPr>
        <dsp:cNvPr id="0" name=""/>
        <dsp:cNvSpPr/>
      </dsp:nvSpPr>
      <dsp:spPr>
        <a:xfrm rot="5400000">
          <a:off x="3687005" y="-2327287"/>
          <a:ext cx="1482610" cy="6529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Медіа-реліз - «пост»  (від англ. «</a:t>
          </a:r>
          <a:r>
            <a:rPr lang="uk-UA" sz="1400" b="1" kern="1200" dirty="0" err="1" smtClean="0"/>
            <a:t>post</a:t>
          </a:r>
          <a:r>
            <a:rPr lang="uk-UA" sz="1400" b="1" kern="1200" dirty="0" smtClean="0"/>
            <a:t>» — повідомлення, інформація, оголошення).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Головні конструктивні характеристики 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– розмір — 1–2 абзаци, кожен на 2–3 речення;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– зміст — базове повідомлення;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– стилістика — стисло, яскраво, емоційно  (т. </a:t>
          </a:r>
          <a:r>
            <a:rPr lang="uk-UA" sz="1400" b="1" kern="1200" dirty="0" err="1" smtClean="0"/>
            <a:t>зв</a:t>
          </a:r>
          <a:r>
            <a:rPr lang="uk-UA" sz="1400" b="1" kern="1200" dirty="0" smtClean="0"/>
            <a:t>. «телевізійний стиль)</a:t>
          </a:r>
          <a:endParaRPr lang="ru-RU" sz="1400" b="1" kern="1200" dirty="0"/>
        </a:p>
      </dsp:txBody>
      <dsp:txXfrm rot="5400000">
        <a:off x="3687005" y="-2327287"/>
        <a:ext cx="1482610" cy="6529915"/>
      </dsp:txXfrm>
    </dsp:sp>
    <dsp:sp modelId="{F872FF3C-1308-496B-BA2D-EA8A7C8C0E5A}">
      <dsp:nvSpPr>
        <dsp:cNvPr id="0" name=""/>
        <dsp:cNvSpPr/>
      </dsp:nvSpPr>
      <dsp:spPr>
        <a:xfrm rot="5400000">
          <a:off x="-249289" y="2205320"/>
          <a:ext cx="1661933" cy="1163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  <a:effectLst/>
            </a:rPr>
            <a:t>Подія</a:t>
          </a:r>
          <a:endParaRPr lang="ru-RU" sz="1800" b="1" kern="1200" dirty="0">
            <a:solidFill>
              <a:srgbClr val="C00000"/>
            </a:solidFill>
            <a:effectLst/>
          </a:endParaRPr>
        </a:p>
      </dsp:txBody>
      <dsp:txXfrm rot="5400000">
        <a:off x="-249289" y="2205320"/>
        <a:ext cx="1661933" cy="1163353"/>
      </dsp:txXfrm>
    </dsp:sp>
    <dsp:sp modelId="{560FEC5A-5D38-4121-B61E-61B6B9517A7D}">
      <dsp:nvSpPr>
        <dsp:cNvPr id="0" name=""/>
        <dsp:cNvSpPr/>
      </dsp:nvSpPr>
      <dsp:spPr>
        <a:xfrm rot="5400000">
          <a:off x="3672201" y="-751158"/>
          <a:ext cx="1512218" cy="6529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Окремий розділ персонального </a:t>
          </a:r>
          <a:r>
            <a:rPr lang="uk-UA" sz="1400" b="1" kern="1200" dirty="0" err="1" smtClean="0"/>
            <a:t>акаунта</a:t>
          </a:r>
          <a:r>
            <a:rPr lang="uk-UA" sz="1400" b="1" kern="1200" dirty="0" smtClean="0"/>
            <a:t>, містить інформацію про захід, який анонсується або вже минув.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У форматі «події» автор розсилає своїм мережевим друзям запрошення та посилання на розділ, у якому подана уточнена інформація (що, де, коли), а також після його проведення розміщує інформацію про результати. Інформація може подаватися в текстовому, графічному та </a:t>
          </a:r>
          <a:r>
            <a:rPr lang="uk-UA" sz="1400" b="1" kern="1200" dirty="0" err="1" smtClean="0"/>
            <a:t>відеоформатах</a:t>
          </a:r>
          <a:r>
            <a:rPr lang="uk-UA" sz="1400" b="1" kern="1200" dirty="0" smtClean="0"/>
            <a:t>.</a:t>
          </a:r>
          <a:endParaRPr lang="ru-RU" sz="1400" b="1" kern="1200" dirty="0"/>
        </a:p>
      </dsp:txBody>
      <dsp:txXfrm rot="5400000">
        <a:off x="3672201" y="-751158"/>
        <a:ext cx="1512218" cy="6529915"/>
      </dsp:txXfrm>
    </dsp:sp>
    <dsp:sp modelId="{E082410D-D57C-4B57-B941-1CD2FEEB9BBC}">
      <dsp:nvSpPr>
        <dsp:cNvPr id="0" name=""/>
        <dsp:cNvSpPr/>
      </dsp:nvSpPr>
      <dsp:spPr>
        <a:xfrm rot="5400000">
          <a:off x="-249289" y="3988992"/>
          <a:ext cx="1661933" cy="1163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C00000"/>
              </a:solidFill>
            </a:rPr>
            <a:t>Коментар</a:t>
          </a:r>
          <a:endParaRPr lang="ru-RU" sz="1800" b="1" kern="1200" dirty="0">
            <a:solidFill>
              <a:srgbClr val="C00000"/>
            </a:solidFill>
          </a:endParaRPr>
        </a:p>
      </dsp:txBody>
      <dsp:txXfrm rot="5400000">
        <a:off x="-249289" y="3988992"/>
        <a:ext cx="1661933" cy="1163353"/>
      </dsp:txXfrm>
    </dsp:sp>
    <dsp:sp modelId="{5A2BF0EF-A889-4270-B4D7-2D27862C7E6E}">
      <dsp:nvSpPr>
        <dsp:cNvPr id="0" name=""/>
        <dsp:cNvSpPr/>
      </dsp:nvSpPr>
      <dsp:spPr>
        <a:xfrm rot="5400000">
          <a:off x="3602865" y="1014873"/>
          <a:ext cx="1650891" cy="65299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Коротка замітка, відгук на медіа-реліз (пост), повідомлення, що супроводжує розміщений на власному </a:t>
          </a:r>
          <a:r>
            <a:rPr lang="uk-UA" sz="1400" b="1" kern="1200" dirty="0" err="1" smtClean="0"/>
            <a:t>акаунті</a:t>
          </a:r>
          <a:r>
            <a:rPr lang="uk-UA" sz="1400" b="1" kern="1200" dirty="0" smtClean="0"/>
            <a:t> чужий матеріал («</a:t>
          </a:r>
          <a:r>
            <a:rPr lang="uk-UA" sz="1400" b="1" kern="1200" dirty="0" err="1" smtClean="0"/>
            <a:t>перепост</a:t>
          </a:r>
          <a:r>
            <a:rPr lang="uk-UA" sz="1400" b="1" kern="1200" dirty="0" smtClean="0"/>
            <a:t>» або «</a:t>
          </a:r>
          <a:r>
            <a:rPr lang="uk-UA" sz="1400" b="1" kern="1200" dirty="0" err="1" smtClean="0"/>
            <a:t>репост</a:t>
          </a:r>
          <a:r>
            <a:rPr lang="uk-UA" sz="1400" b="1" kern="1200" dirty="0" smtClean="0"/>
            <a:t>»). </a:t>
          </a:r>
          <a:endParaRPr lang="ru-RU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Коментар може бути оцінений як одиниця виміру  результативності інформаційного повідомлення (кількість і зміст відгуків) або використаний як засіб промоції власного контенту в стилі «партизанського маркетингу». Останнє передбачає розміщення в коментарях рекламної інформації, посилань, суб’єктивних (позитивних або негативних) оцінок.</a:t>
          </a:r>
          <a:endParaRPr lang="ru-RU" sz="1400" b="1" kern="1200" dirty="0"/>
        </a:p>
      </dsp:txBody>
      <dsp:txXfrm rot="5400000">
        <a:off x="3602865" y="1014873"/>
        <a:ext cx="1650891" cy="6529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81869-B6E6-4066-AF3B-82C05A52A707}" type="datetimeFigureOut">
              <a:rPr lang="ru-RU" smtClean="0"/>
              <a:pPr/>
              <a:t>30.05.2015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8DD5B-69FB-4D2F-AC33-1DD4CA558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04F4-36D8-493E-90AA-937FA8626D7D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6942-086C-435D-B3E1-550D347A20E3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221D6-BDBA-4AD2-9D08-11FD21B8436D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3D4CC-320A-466C-86C7-6AB3F321A90D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6857-CE13-43AD-A7CA-8BAADDF4168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FB250-47BA-4B31-811A-88E78B774D7C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D8D-9752-499F-A58C-849403BD2BB8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F398-6FD0-4FDE-812C-73FF9E85FF7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4CB-5D12-4E4F-99B3-385DFF83FF05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BDE2-0F3A-4A3D-BE92-377CBBA75486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A186-8378-46EE-918A-BEB396460CD1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1C92-C5CB-431E-8365-0522514A5649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%D0%9D%D0%B0%D1%86%D1%96%D0%BE%D0%BD%D0%B0%D0%BB%D1%8C%D0%BD%D0%B0-%D0%B1%D1%96%D0%B1%D0%BB%D1%96%D0%BE%D1%82%D0%B5%D0%BA%D0%B0-%D0%A3%D0%BA%D1%80%D0%B0%D1%97%D0%BD%D0%B8-%D1%96%D0%BC%D0%B5%D0%BD%D1%96-%D0%92-%D0%86-%D0%92%D0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4000" cy="515230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-2" y="5053263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361898" y="3852530"/>
            <a:ext cx="2429302" cy="2429302"/>
          </a:xfrm>
          <a:prstGeom prst="ellipse">
            <a:avLst/>
          </a:prstGeom>
          <a:solidFill>
            <a:srgbClr val="3F4A83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9062" y="5371437"/>
            <a:ext cx="2882889" cy="70404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Social media marketing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231" y="3612026"/>
            <a:ext cx="2954215" cy="176184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BancoDi" panose="04000405000000000000" pitchFamily="82" charset="0"/>
              </a:rPr>
              <a:t>Сторінка бібліотеки у </a:t>
            </a:r>
            <a:r>
              <a:rPr lang="en-US" sz="3200" dirty="0" smtClean="0">
                <a:solidFill>
                  <a:schemeClr val="bg1"/>
                </a:solidFill>
                <a:latin typeface="BancoDi" panose="04000405000000000000" pitchFamily="82" charset="0"/>
              </a:rPr>
              <a:t>Facebook</a:t>
            </a:r>
            <a:endParaRPr lang="ru-RU" sz="32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243"/>
            <a:ext cx="7886700" cy="8833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Відбір параметрів вимірювання ефективності до визначених цілей</a:t>
            </a:r>
            <a:endParaRPr lang="ru-RU" b="1" dirty="0">
              <a:solidFill>
                <a:srgbClr val="3F4A83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63970" y="1063868"/>
          <a:ext cx="7104184" cy="497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EB2C-94C4-4C7E-BDFA-69FD7B128DD6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34" y="162904"/>
            <a:ext cx="7886700" cy="830628"/>
          </a:xfrm>
        </p:spPr>
        <p:txBody>
          <a:bodyPr>
            <a:normAutofit fontScale="90000"/>
          </a:bodyPr>
          <a:lstStyle/>
          <a:p>
            <a:pPr algn="r"/>
            <a:r>
              <a:rPr lang="uk-UA" sz="2800" b="1" dirty="0" smtClean="0">
                <a:solidFill>
                  <a:srgbClr val="3F4A83"/>
                </a:solidFill>
                <a:latin typeface="+mn-lt"/>
              </a:rPr>
              <a:t>Система засобів </a:t>
            </a:r>
            <a:r>
              <a:rPr lang="uk-UA" sz="2800" b="1" dirty="0" smtClean="0">
                <a:solidFill>
                  <a:srgbClr val="3F4A83"/>
                </a:solidFill>
                <a:latin typeface="+mn-lt"/>
              </a:rPr>
              <a:t>вимірювання ефективності (метрики</a:t>
            </a:r>
            <a:r>
              <a:rPr lang="uk-UA" sz="2800" b="1" dirty="0" smtClean="0">
                <a:solidFill>
                  <a:srgbClr val="3F4A83"/>
                </a:solidFill>
                <a:latin typeface="+mn-lt"/>
              </a:rPr>
              <a:t>) (за І.</a:t>
            </a:r>
            <a:r>
              <a:rPr lang="uk-UA" sz="2800" b="1" dirty="0" err="1" smtClean="0">
                <a:solidFill>
                  <a:srgbClr val="3F4A83"/>
                </a:solidFill>
                <a:latin typeface="+mn-lt"/>
              </a:rPr>
              <a:t>Юрік</a:t>
            </a:r>
            <a:r>
              <a:rPr lang="uk-UA" sz="2800" b="1" dirty="0" smtClean="0">
                <a:solidFill>
                  <a:srgbClr val="3F4A83"/>
                </a:solidFill>
                <a:latin typeface="+mn-lt"/>
              </a:rPr>
              <a:t>)</a:t>
            </a:r>
            <a:endParaRPr lang="ru-RU" sz="2800" b="1" dirty="0">
              <a:solidFill>
                <a:srgbClr val="3F4A83"/>
              </a:solidFill>
              <a:latin typeface="+mn-lt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1825991" y="940776"/>
          <a:ext cx="7010278" cy="5875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209"/>
                <a:gridCol w="3807069"/>
              </a:tblGrid>
              <a:tr h="38686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Критерії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Показники</a:t>
                      </a:r>
                      <a:endParaRPr lang="ru-RU" sz="1800" dirty="0"/>
                    </a:p>
                  </a:txBody>
                  <a:tcPr/>
                </a:tc>
              </a:tr>
              <a:tr h="1026300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Збільшення 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трафіка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 на сайт бібліотеки (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розшарювання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 посилань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на сайт, кількість </a:t>
                      </a:r>
                      <a:r>
                        <a:rPr lang="uk-UA" sz="1600" b="1" baseline="0" dirty="0" err="1" smtClean="0">
                          <a:solidFill>
                            <a:srgbClr val="3F4A83"/>
                          </a:solidFill>
                        </a:rPr>
                        <a:t>кліків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, конверсій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Час, проведений на сайті; кількість переглянутих сторінок;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відсоток відмов;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відсоток конверсії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 відвідувачів на користувачів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</a:tr>
              <a:tr h="1068757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Охоплення аудиторії 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- 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кількість людей, які безпосередньо чи опосередковано контактують з брендом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Кількість осіб,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які підписалися на сторінку; кількість друзів у </a:t>
                      </a:r>
                      <a:r>
                        <a:rPr lang="uk-UA" sz="1600" b="1" baseline="0" dirty="0" err="1" smtClean="0">
                          <a:solidFill>
                            <a:srgbClr val="3F4A83"/>
                          </a:solidFill>
                        </a:rPr>
                        <a:t>підписників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; кількість користувачів, які відписалися від сторінки; перегляди сторінок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</a:tr>
              <a:tr h="2030638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Активність аудиторії - кількість реакцій на медіа-реліз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Кількість уподобань, коментарів, 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кліків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, швидкість коментування, перегляд фотоальбомів та відео; 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розшарювання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/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перепости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; співвідношення кількості уподобань та/або 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перепостів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 до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загальної кількості дописів;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співвідношення кількості  уподобань, коментарів і </a:t>
                      </a:r>
                      <a:r>
                        <a:rPr lang="uk-UA" sz="1600" b="1" dirty="0" err="1" smtClean="0">
                          <a:solidFill>
                            <a:srgbClr val="3F4A83"/>
                          </a:solidFill>
                        </a:rPr>
                        <a:t>розшарювань</a:t>
                      </a:r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 до загальної кількості прихильників сторінки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</a:tr>
              <a:tr h="791717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Ставлення</a:t>
                      </a:r>
                      <a:r>
                        <a:rPr lang="uk-UA" sz="1600" b="1" baseline="0" dirty="0" smtClean="0">
                          <a:solidFill>
                            <a:srgbClr val="3F4A83"/>
                          </a:solidFill>
                        </a:rPr>
                        <a:t> аудиторії до бренду 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3F4A83"/>
                          </a:solidFill>
                        </a:rPr>
                        <a:t>Кількість позитивних, негативних і нейтральних відгуків про бібліотеку в соціальних медіа</a:t>
                      </a:r>
                      <a:endParaRPr lang="ru-RU" sz="1600" b="1" dirty="0">
                        <a:solidFill>
                          <a:srgbClr val="3F4A8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D8D-9752-499F-A58C-849403BD2BB8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2857500"/>
            <a:ext cx="6654894" cy="170497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Менеджмент корпоративної сторінки бібліотеки</a:t>
            </a:r>
            <a:endParaRPr lang="ru-RU" b="1" dirty="0">
              <a:solidFill>
                <a:srgbClr val="3F4A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F33-117C-4398-8AB2-9275E11CEFDC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243"/>
            <a:ext cx="7886700" cy="88338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Організаційні засади функціонування сторінки бібліотеки</a:t>
            </a:r>
            <a:endParaRPr lang="ru-RU" sz="2000" b="1" dirty="0" smtClean="0"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488223" y="1134208"/>
          <a:ext cx="6506308" cy="493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4CD6-111D-4A35-AE42-D2C3E88A239A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886700" cy="722501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rgbClr val="3F4A83"/>
                </a:solidFill>
                <a:latin typeface="+mn-lt"/>
              </a:rPr>
              <a:t>Сфера відповідальності членів групи </a:t>
            </a:r>
            <a:r>
              <a:rPr lang="en-US" sz="2000" b="1" dirty="0" smtClean="0">
                <a:solidFill>
                  <a:srgbClr val="3F4A83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3F4A83"/>
                </a:solidFill>
                <a:latin typeface="+mn-lt"/>
              </a:rPr>
            </a:br>
            <a:r>
              <a:rPr lang="uk-UA" sz="2000" b="1" dirty="0" smtClean="0">
                <a:solidFill>
                  <a:srgbClr val="3F4A83"/>
                </a:solidFill>
                <a:latin typeface="+mn-lt"/>
              </a:rPr>
              <a:t>управління корпоративною сторінкою у мережі </a:t>
            </a:r>
            <a:r>
              <a:rPr lang="en-US" sz="2000" b="1" dirty="0" smtClean="0">
                <a:solidFill>
                  <a:srgbClr val="3F4A83"/>
                </a:solidFill>
                <a:latin typeface="+mn-lt"/>
              </a:rPr>
              <a:t>Facebook</a:t>
            </a:r>
            <a:endParaRPr lang="ru-RU" sz="2000" b="1" dirty="0">
              <a:solidFill>
                <a:srgbClr val="3F4A83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91770" y="997149"/>
          <a:ext cx="7422779" cy="5379650"/>
        </p:xfrm>
        <a:graphic>
          <a:graphicData uri="http://schemas.openxmlformats.org/drawingml/2006/table">
            <a:tbl>
              <a:tblPr/>
              <a:tblGrid>
                <a:gridCol w="2213076"/>
                <a:gridCol w="1417630"/>
                <a:gridCol w="887505"/>
                <a:gridCol w="887507"/>
                <a:gridCol w="1169893"/>
                <a:gridCol w="847168"/>
              </a:tblGrid>
              <a:tr h="5687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Менеджер сторінки (головний адміністратор)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Редактор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Модератор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Рекламодавець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Аналітик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2C17"/>
                    </a:solidFill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Управління ролями </a:t>
                      </a:r>
                      <a:r>
                        <a:rPr lang="uk-UA" sz="1200" b="1" dirty="0" smtClean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адміністраторів  </a:t>
                      </a: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і </a:t>
                      </a:r>
                      <a:r>
                        <a:rPr lang="uk-UA" sz="1200" b="1" dirty="0" smtClean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користувачів, налаштування </a:t>
                      </a: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Сторінки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27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Редагування Сторінки і додавання додатків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 dirty="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27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Створення та видалення публікацій від імені Сторінки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27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Відправлення повідомлень від імені Сторінки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Відповіді на коментарі та публікації на Сторінці та їх видалення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769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Видалення користувачів і заборона доступу до Сторінки для них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80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Створення рекламних оголошень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780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Перегляд статистики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5027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141823"/>
                          </a:solidFill>
                          <a:latin typeface="Calibri"/>
                          <a:ea typeface="Times New Roman"/>
                          <a:cs typeface="Arial"/>
                        </a:rPr>
                        <a:t>Перегляд, хто залишав публікації від імені Сторінки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solidFill>
                            <a:srgbClr val="141823"/>
                          </a:solidFill>
                          <a:latin typeface="MS Mincho"/>
                          <a:ea typeface="Times New Roman"/>
                          <a:cs typeface="MS Mincho"/>
                        </a:rPr>
                        <a:t>✔</a:t>
                      </a: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48755" marR="48755" marT="11376" marB="11376" anchor="ctr">
                    <a:lnL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D2C1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9CD2-38E2-4112-BB04-8B4B1FEB54E0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219808"/>
            <a:ext cx="7995414" cy="645459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rgbClr val="3F4A83"/>
                </a:solidFill>
                <a:latin typeface="Candara" pitchFamily="34" charset="0"/>
              </a:rPr>
              <a:t>Функції менеджера сторінки (головного адміністратора)</a:t>
            </a:r>
            <a:endParaRPr lang="ru-RU" b="1" dirty="0">
              <a:solidFill>
                <a:srgbClr val="3F4A83"/>
              </a:solidFill>
              <a:latin typeface="Candar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87062" y="1223683"/>
          <a:ext cx="6949120" cy="525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0316C-BE77-4FF8-B13D-1A7C73705138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453052" y="219807"/>
          <a:ext cx="6554667" cy="89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2C486-7E90-417C-8637-8121D60FE99A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1283677" y="1283678"/>
          <a:ext cx="7693269" cy="54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18" y="228599"/>
            <a:ext cx="2949178" cy="139797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Як періодичність і кількість публікацій впливає на показник охоплення аудиторії?</a:t>
            </a:r>
            <a:endParaRPr lang="ru-RU" b="1" dirty="0">
              <a:solidFill>
                <a:srgbClr val="3F4A83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8608" y="4106007"/>
            <a:ext cx="6963507" cy="18815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3F4A83"/>
                </a:solidFill>
              </a:rPr>
              <a:t>Результати дослідження від </a:t>
            </a:r>
            <a:r>
              <a:rPr lang="en-US" sz="1800" b="1" dirty="0" err="1" smtClean="0">
                <a:solidFill>
                  <a:srgbClr val="3F4A83"/>
                </a:solidFill>
              </a:rPr>
              <a:t>HubSpot</a:t>
            </a:r>
            <a:r>
              <a:rPr lang="uk-UA" sz="1800" b="1" dirty="0" smtClean="0">
                <a:solidFill>
                  <a:srgbClr val="3F4A83"/>
                </a:solidFill>
              </a:rPr>
              <a:t>: залежно від того, у якій сфері функціонує ваша установа, змінюється і ефективність публікацій. Тобто, в одних секторах частий </a:t>
            </a:r>
            <a:r>
              <a:rPr lang="uk-UA" sz="1800" b="1" dirty="0" err="1" smtClean="0">
                <a:solidFill>
                  <a:srgbClr val="3F4A83"/>
                </a:solidFill>
              </a:rPr>
              <a:t>постинг</a:t>
            </a:r>
            <a:r>
              <a:rPr lang="uk-UA" sz="1800" b="1" dirty="0" smtClean="0">
                <a:solidFill>
                  <a:srgbClr val="3F4A83"/>
                </a:solidFill>
              </a:rPr>
              <a:t> дає позитивні результати, а в інших  - краще стримувати активність, щоб збільшити охоплення аудиторії. </a:t>
            </a:r>
          </a:p>
          <a:p>
            <a:pPr>
              <a:lnSpc>
                <a:spcPct val="100000"/>
              </a:lnSpc>
            </a:pPr>
            <a:r>
              <a:rPr lang="uk-UA" sz="1800" b="1" dirty="0" smtClean="0">
                <a:solidFill>
                  <a:srgbClr val="3F4A83"/>
                </a:solidFill>
              </a:rPr>
              <a:t>Резюме: інколи </a:t>
            </a:r>
            <a:r>
              <a:rPr lang="uk-UA" sz="1800" b="1" dirty="0" err="1" smtClean="0">
                <a:solidFill>
                  <a:srgbClr val="3F4A83"/>
                </a:solidFill>
              </a:rPr>
              <a:t>“більше”</a:t>
            </a:r>
            <a:r>
              <a:rPr lang="uk-UA" sz="1800" b="1" dirty="0" smtClean="0">
                <a:solidFill>
                  <a:srgbClr val="3F4A83"/>
                </a:solidFill>
              </a:rPr>
              <a:t> не означає </a:t>
            </a:r>
            <a:r>
              <a:rPr lang="uk-UA" sz="1800" b="1" dirty="0" err="1" smtClean="0">
                <a:solidFill>
                  <a:srgbClr val="3F4A83"/>
                </a:solidFill>
              </a:rPr>
              <a:t>“краще”</a:t>
            </a:r>
            <a:r>
              <a:rPr lang="uk-UA" sz="1800" b="1" dirty="0" smtClean="0">
                <a:solidFill>
                  <a:srgbClr val="3F4A83"/>
                </a:solidFill>
              </a:rPr>
              <a:t>,  відтак, не варто постити по п'ять разів на день заради кількох уподобань і одного коментаря на пост.  </a:t>
            </a:r>
            <a:endParaRPr lang="ru-RU" sz="1800" b="1" dirty="0">
              <a:solidFill>
                <a:srgbClr val="3F4A83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BDE2-0F3A-4A3D-BE92-377CBBA75486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1026" name="Picture 2" descr="C:\Documents and Settings\Admin\Рабочий стол\Школа_журналістики\Вовлеченность-и-количество-публикаций-в-неделю-Некоммерческие-структуры-и-образов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526" y="442772"/>
            <a:ext cx="4629150" cy="350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44062"/>
          </a:xfrm>
        </p:spPr>
        <p:txBody>
          <a:bodyPr/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Аналіз статистики публікації</a:t>
            </a:r>
            <a:endParaRPr lang="uk-UA" b="1" dirty="0">
              <a:solidFill>
                <a:srgbClr val="3F4A83"/>
              </a:solidFill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A186-8378-46EE-918A-BEB396460CD1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050" name="Picture 2" descr="C:\Documents and Settings\Admin\Рабочий стол\фахова періодика\66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85" b="1685"/>
          <a:stretch>
            <a:fillRect/>
          </a:stretch>
        </p:blipFill>
        <p:spPr bwMode="auto">
          <a:xfrm>
            <a:off x="3235569" y="249586"/>
            <a:ext cx="5741377" cy="6044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44062"/>
          </a:xfrm>
        </p:spPr>
        <p:txBody>
          <a:bodyPr/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Аналіз статистики публікації</a:t>
            </a:r>
            <a:endParaRPr lang="uk-UA" b="1" dirty="0">
              <a:solidFill>
                <a:srgbClr val="3F4A83"/>
              </a:solidFill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A186-8378-46EE-918A-BEB396460CD1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007" r="12007"/>
          <a:stretch>
            <a:fillRect/>
          </a:stretch>
        </p:blipFill>
        <p:spPr bwMode="auto">
          <a:xfrm>
            <a:off x="3121270" y="334109"/>
            <a:ext cx="5777951" cy="591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23" y="387030"/>
            <a:ext cx="7886700" cy="898895"/>
          </a:xfrm>
        </p:spPr>
        <p:txBody>
          <a:bodyPr>
            <a:noAutofit/>
          </a:bodyPr>
          <a:lstStyle/>
          <a:p>
            <a:pPr algn="ctr"/>
            <a:r>
              <a:rPr lang="uk-UA" sz="60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Поговоримо про:</a:t>
            </a:r>
            <a:endParaRPr lang="ru-RU" sz="6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899383" y="4401099"/>
            <a:ext cx="5105401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877" y="1476"/>
              <a:ext cx="23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000" b="1" dirty="0" smtClean="0">
                  <a:solidFill>
                    <a:srgbClr val="3F4A83"/>
                  </a:solidFill>
                </a:rPr>
                <a:t>Ризики та кілька слушних порад</a:t>
              </a:r>
              <a:endParaRPr lang="en-US" sz="2000" b="1" dirty="0">
                <a:solidFill>
                  <a:srgbClr val="3F4A83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795550" y="1583213"/>
            <a:ext cx="6155486" cy="542034"/>
            <a:chOff x="1242" y="2066"/>
            <a:chExt cx="3288" cy="314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526239">
              <a:off x="1283" y="2091"/>
              <a:ext cx="240" cy="269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31" y="2067"/>
              <a:ext cx="2799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rgbClr val="3F4A83"/>
                  </a:solidFill>
                  <a:latin typeface="Candara" pitchFamily="34" charset="0"/>
                </a:rPr>
                <a:t>Базові засади </a:t>
              </a:r>
              <a:r>
                <a:rPr lang="en-US" sz="2000" b="1" dirty="0" smtClean="0">
                  <a:solidFill>
                    <a:srgbClr val="3F4A83"/>
                  </a:solidFill>
                  <a:latin typeface="Candara" pitchFamily="34" charset="0"/>
                </a:rPr>
                <a:t>SMM-</a:t>
              </a:r>
              <a:r>
                <a:rPr lang="uk-UA" sz="2000" b="1" dirty="0" smtClean="0">
                  <a:solidFill>
                    <a:srgbClr val="3F4A83"/>
                  </a:solidFill>
                  <a:latin typeface="Candara" pitchFamily="34" charset="0"/>
                </a:rPr>
                <a:t>діяльності бібліотеки</a:t>
              </a:r>
              <a:r>
                <a:rPr lang="uk-UA" sz="2000" b="1" dirty="0" smtClean="0">
                  <a:solidFill>
                    <a:srgbClr val="3F4A83"/>
                  </a:solidFill>
                </a:rPr>
                <a:t> </a:t>
              </a:r>
              <a:endParaRPr lang="ru-RU" sz="2000" dirty="0">
                <a:solidFill>
                  <a:srgbClr val="3F4A83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42" y="2066"/>
              <a:ext cx="268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b="1" dirty="0" smtClean="0"/>
                <a:t> </a:t>
              </a:r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793876" y="2368610"/>
            <a:ext cx="6350123" cy="1016000"/>
            <a:chOff x="1248" y="2532"/>
            <a:chExt cx="3948" cy="64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845" y="2532"/>
              <a:ext cx="335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000" b="1" dirty="0" smtClean="0">
                  <a:solidFill>
                    <a:srgbClr val="3F4A83"/>
                  </a:solidFill>
                </a:rPr>
                <a:t>Принципи розроблення стратегії просування бібліотеки в соціальних мережах</a:t>
              </a:r>
              <a:endParaRPr lang="en-US" sz="20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881799" y="3348830"/>
            <a:ext cx="5105400" cy="708025"/>
            <a:chOff x="1248" y="3145"/>
            <a:chExt cx="3216" cy="44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90" y="3145"/>
              <a:ext cx="255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 smtClean="0">
                  <a:solidFill>
                    <a:srgbClr val="3F4A83"/>
                  </a:solidFill>
                </a:rPr>
                <a:t>Менеджмент </a:t>
              </a:r>
            </a:p>
            <a:p>
              <a:r>
                <a:rPr lang="uk-UA" sz="2000" b="1" dirty="0" smtClean="0">
                  <a:solidFill>
                    <a:srgbClr val="3F4A83"/>
                  </a:solidFill>
                </a:rPr>
                <a:t>корпоративної сторінки бібліотеки</a:t>
              </a:r>
              <a:endParaRPr lang="en-US" sz="2000" dirty="0" smtClean="0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846630" y="5283631"/>
            <a:ext cx="5681908" cy="630238"/>
            <a:chOff x="1248" y="3183"/>
            <a:chExt cx="3216" cy="397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813" y="3183"/>
              <a:ext cx="257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b="1" dirty="0" smtClean="0">
                  <a:solidFill>
                    <a:srgbClr val="3F4A83"/>
                  </a:solidFill>
                </a:rPr>
                <a:t>Корисні інформаційні джерела</a:t>
              </a:r>
              <a:endParaRPr lang="en-US" sz="2000" b="1" dirty="0">
                <a:solidFill>
                  <a:srgbClr val="3F4A83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49E6-ABC8-45CD-9591-D79EFEE8C200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087513" y="1585883"/>
            <a:ext cx="322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3F4A83"/>
                </a:solidFill>
              </a:rPr>
              <a:t>)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4741" y="4809393"/>
            <a:ext cx="2949178" cy="844062"/>
          </a:xfrm>
        </p:spPr>
        <p:txBody>
          <a:bodyPr/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Аналіз статистики публікації</a:t>
            </a:r>
            <a:endParaRPr lang="uk-UA" b="1" dirty="0">
              <a:solidFill>
                <a:srgbClr val="3F4A83"/>
              </a:solidFill>
              <a:latin typeface="+mn-lt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5A186-8378-46EE-918A-BEB396460CD1}" type="datetime1">
              <a:rPr lang="uk-UA" smtClean="0"/>
              <a:pPr/>
              <a:t>30.05.2015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007" r="12007"/>
          <a:stretch>
            <a:fillRect/>
          </a:stretch>
        </p:blipFill>
        <p:spPr bwMode="auto">
          <a:xfrm>
            <a:off x="2540977" y="896816"/>
            <a:ext cx="6180992" cy="52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69003" y="301870"/>
            <a:ext cx="2949178" cy="844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4A83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Аналіз статистики публікації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3F4A83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5574324"/>
            <a:ext cx="2497015" cy="844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Приклад партизанського маркетингу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171700" y="4712677"/>
            <a:ext cx="879231" cy="10374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2857500"/>
            <a:ext cx="6654894" cy="17049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Про ризики і кілька слушних порад</a:t>
            </a:r>
            <a:endParaRPr lang="ru-RU" b="1" dirty="0">
              <a:solidFill>
                <a:srgbClr val="3F4A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F33-117C-4398-8AB2-9275E11CEFDC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F398-6FD0-4FDE-812C-73FF9E85FF7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538654"/>
          <a:ext cx="6828692" cy="464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9840" y="457201"/>
            <a:ext cx="7995414" cy="645459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3F4A83"/>
                </a:solidFill>
                <a:latin typeface="Candara" pitchFamily="34" charset="0"/>
              </a:rPr>
              <a:t>Проблеми, з якими стикаються бібліотеки в соціальних медіа</a:t>
            </a:r>
            <a:endParaRPr lang="ru-RU" sz="3200" b="1" dirty="0">
              <a:solidFill>
                <a:srgbClr val="3F4A83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F398-6FD0-4FDE-812C-73FF9E85FF7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981201" y="465991"/>
          <a:ext cx="6828692" cy="574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67054"/>
            <a:ext cx="2051813" cy="8440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Корисні поради</a:t>
            </a:r>
            <a:endParaRPr lang="uk-UA" b="1" dirty="0">
              <a:solidFill>
                <a:srgbClr val="3F4A8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3431"/>
            <a:ext cx="7886700" cy="846627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3F4A83"/>
                </a:solidFill>
                <a:latin typeface="+mn-lt"/>
              </a:rPr>
              <a:t>Немає меж досконалості! Читайте! Вчіться! Експериментуйте</a:t>
            </a:r>
            <a:r>
              <a:rPr lang="uk-UA" sz="3600" dirty="0" smtClean="0">
                <a:solidFill>
                  <a:srgbClr val="3F4A83"/>
                </a:solidFill>
              </a:rPr>
              <a:t>!</a:t>
            </a:r>
            <a:endParaRPr lang="ru-RU" dirty="0">
              <a:latin typeface="+mn-lt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F398-6FD0-4FDE-812C-73FF9E85FF7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462453" y="1099038"/>
          <a:ext cx="7338647" cy="517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214" y="1331669"/>
            <a:ext cx="6927973" cy="1543415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3F4A83"/>
                </a:solidFill>
              </a:rPr>
              <a:t>Дякую за увагу!</a:t>
            </a:r>
            <a:endParaRPr lang="ru-RU" b="1" dirty="0">
              <a:solidFill>
                <a:srgbClr val="3F4A83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6857-CE13-43AD-A7CA-8BAADDF4168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69477" y="3174023"/>
            <a:ext cx="6242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Долучайтеся до шанувальників офіційної сторінки </a:t>
            </a:r>
            <a:r>
              <a:rPr lang="uk-UA" b="1" dirty="0" smtClean="0">
                <a:solidFill>
                  <a:srgbClr val="C00000"/>
                </a:solidFill>
                <a:hlinkClick r:id="rId2"/>
              </a:rPr>
              <a:t>Національної бібліотеки України імені В.І.Вернадського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у мережі </a:t>
            </a:r>
            <a:r>
              <a:rPr lang="en-US" b="1" dirty="0" err="1" smtClean="0">
                <a:solidFill>
                  <a:srgbClr val="C00000"/>
                </a:solidFill>
              </a:rPr>
              <a:t>Facebook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97415" y="5231423"/>
            <a:ext cx="31740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3F4A83"/>
                </a:solidFill>
              </a:rPr>
              <a:t>Лідія ПОПЕРЕЧНА, </a:t>
            </a:r>
          </a:p>
          <a:p>
            <a:r>
              <a:rPr lang="uk-UA" sz="1600" b="1" dirty="0" smtClean="0">
                <a:solidFill>
                  <a:srgbClr val="3F4A83"/>
                </a:solidFill>
              </a:rPr>
              <a:t>науковий співробітник, </a:t>
            </a:r>
          </a:p>
          <a:p>
            <a:r>
              <a:rPr lang="uk-UA" sz="1600" b="1" dirty="0" smtClean="0">
                <a:solidFill>
                  <a:srgbClr val="3F4A83"/>
                </a:solidFill>
              </a:rPr>
              <a:t>керівник прес-служби НБУ</a:t>
            </a:r>
            <a:r>
              <a:rPr lang="uk-UA" b="1" dirty="0" smtClean="0">
                <a:solidFill>
                  <a:srgbClr val="3F4A83"/>
                </a:solidFill>
              </a:rPr>
              <a:t>В</a:t>
            </a:r>
          </a:p>
          <a:p>
            <a:r>
              <a:rPr lang="en-US" b="1" smtClean="0">
                <a:solidFill>
                  <a:srgbClr val="3F4A83"/>
                </a:solidFill>
              </a:rPr>
              <a:t>presa@nbuv.gov.ua</a:t>
            </a:r>
            <a:endParaRPr lang="uk-UA" b="1" dirty="0">
              <a:solidFill>
                <a:srgbClr val="3F4A8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2224454"/>
            <a:ext cx="6654894" cy="233802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Базові засади </a:t>
            </a:r>
            <a:r>
              <a:rPr lang="en-US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en-US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en-US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SMM-</a:t>
            </a:r>
            <a:r>
              <a:rPr lang="uk-UA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діяльності бібліотеки</a:t>
            </a:r>
            <a:endParaRPr lang="ru-RU" b="1" dirty="0">
              <a:solidFill>
                <a:srgbClr val="3F4A8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52D1-B816-4DFE-A755-230479A66D07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126165" cy="105922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3F4A83"/>
                </a:solidFill>
              </a:rPr>
              <a:t>Що таке SMM для бібліотеки?</a:t>
            </a:r>
            <a:endParaRPr lang="ru-RU" sz="3200" b="1" dirty="0">
              <a:solidFill>
                <a:srgbClr val="3F4A8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7739" y="1617784"/>
            <a:ext cx="65678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C0000"/>
                </a:solidFill>
              </a:rPr>
              <a:t>Маркетинг в соціальних мережах (SMM)</a:t>
            </a:r>
            <a:r>
              <a:rPr lang="uk-UA" sz="3200" dirty="0" smtClean="0">
                <a:solidFill>
                  <a:srgbClr val="3F4A83"/>
                </a:solidFill>
              </a:rPr>
              <a:t>(англ. social media marketing) </a:t>
            </a:r>
            <a:r>
              <a:rPr lang="uk-UA" sz="3200" b="1" dirty="0" smtClean="0">
                <a:solidFill>
                  <a:srgbClr val="3F4A83"/>
                </a:solidFill>
              </a:rPr>
              <a:t>— комплекс заходів щодо використання соціальних медіа як каналів для просування бібліотеки, її ресурсів і послуг та вирішення інших іміджевих проектів. </a:t>
            </a:r>
          </a:p>
          <a:p>
            <a:endParaRPr lang="uk-UA" dirty="0" err="1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19E07-9D54-47E7-89A8-410258279799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3F4A83"/>
                </a:solidFill>
                <a:latin typeface="+mn-lt"/>
              </a:rPr>
              <a:t>Для чого бібліотека виходить в соціальну мережу, або Цілі роботи в соціальних медіа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488223" y="1239716"/>
          <a:ext cx="5838091" cy="476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BD6B-C069-4807-B779-D4BF5C2FDA8B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243"/>
            <a:ext cx="7886700" cy="883382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Алгоритм </a:t>
            </a:r>
            <a:r>
              <a:rPr lang="en-US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SMM-</a:t>
            </a: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діяльності</a:t>
            </a:r>
            <a:endParaRPr lang="ru-RU" sz="2000" b="1" dirty="0" smtClean="0"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863970" y="949569"/>
          <a:ext cx="7104184" cy="509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3ABF-5B08-4E8F-8F80-66D846667D71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33243"/>
            <a:ext cx="7886700" cy="883382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Фактори успішного </a:t>
            </a:r>
            <a:r>
              <a:rPr lang="en-US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SMM-</a:t>
            </a: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просування</a:t>
            </a:r>
            <a:endParaRPr lang="ru-RU" sz="2000" b="1" dirty="0" smtClean="0"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60685" y="949568"/>
          <a:ext cx="7060223" cy="509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3ABF-5B08-4E8F-8F80-66D846667D71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694" y="2857500"/>
            <a:ext cx="6654894" cy="170497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3F4A8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Принципи розроблення стратегії просування бібліотеки в соціальних мережах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F33-117C-4398-8AB2-9275E11CEFDC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092569" y="975947"/>
          <a:ext cx="6216163" cy="5574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F398-6FD0-4FDE-812C-73FF9E85FF74}" type="datetime1">
              <a:rPr lang="uk-UA" smtClean="0"/>
              <a:pPr/>
              <a:t>30.05.2015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Лідія Поперечна, Національна бібліотека України імені В.І. Вернадського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0" y="149469"/>
            <a:ext cx="7886700" cy="677010"/>
          </a:xfrm>
        </p:spPr>
        <p:txBody>
          <a:bodyPr>
            <a:normAutofit fontScale="90000"/>
          </a:bodyPr>
          <a:lstStyle/>
          <a:p>
            <a:pPr lvl="0" algn="r" fontAlgn="base">
              <a:spcAft>
                <a:spcPct val="0"/>
              </a:spcAft>
            </a:pPr>
            <a: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Прийоми та способи просування контенту </a:t>
            </a:r>
            <a:br>
              <a:rPr lang="uk-UA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rgbClr val="3F4A83"/>
                </a:solidFill>
                <a:latin typeface="+mn-lt"/>
                <a:ea typeface="Calibri" pitchFamily="34" charset="0"/>
                <a:cs typeface="Times New Roman" pitchFamily="18" charset="0"/>
              </a:rPr>
              <a:t>(за Даміром Халіловим)</a:t>
            </a:r>
            <a:endParaRPr lang="ru-RU" sz="18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1728</Words>
  <Application>Microsoft Office PowerPoint</Application>
  <PresentationFormat>Экран (4:3)</PresentationFormat>
  <Paragraphs>263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Сторінка бібліотеки у Facebook</vt:lpstr>
      <vt:lpstr>Поговоримо про:</vt:lpstr>
      <vt:lpstr>Базові засади  SMM-діяльності бібліотеки</vt:lpstr>
      <vt:lpstr>Що таке SMM для бібліотеки?</vt:lpstr>
      <vt:lpstr>Для чого бібліотека виходить в соціальну мережу, або Цілі роботи в соціальних медіа </vt:lpstr>
      <vt:lpstr>Алгоритм SMM-діяльності</vt:lpstr>
      <vt:lpstr>Фактори успішного SMM-просування</vt:lpstr>
      <vt:lpstr>Принципи розроблення стратегії просування бібліотеки в соціальних мережах</vt:lpstr>
      <vt:lpstr>Прийоми та способи просування контенту  (за Даміром Халіловим)</vt:lpstr>
      <vt:lpstr>Відбір параметрів вимірювання ефективності до визначених цілей</vt:lpstr>
      <vt:lpstr>Система засобів вимірювання ефективності (метрики) (за І.Юрік)</vt:lpstr>
      <vt:lpstr>Менеджмент корпоративної сторінки бібліотеки</vt:lpstr>
      <vt:lpstr>Організаційні засади функціонування сторінки бібліотеки</vt:lpstr>
      <vt:lpstr>Сфера відповідальності членів групи  управління корпоративною сторінкою у мережі Facebook</vt:lpstr>
      <vt:lpstr>Функції менеджера сторінки (головного адміністратора)</vt:lpstr>
      <vt:lpstr>Слайд 16</vt:lpstr>
      <vt:lpstr>Як періодичність і кількість публікацій впливає на показник охоплення аудиторії?</vt:lpstr>
      <vt:lpstr>Аналіз статистики публікації</vt:lpstr>
      <vt:lpstr>Аналіз статистики публікації</vt:lpstr>
      <vt:lpstr>Аналіз статистики публікації</vt:lpstr>
      <vt:lpstr>Про ризики і кілька слушних порад</vt:lpstr>
      <vt:lpstr>Проблеми, з якими стикаються бібліотеки в соціальних медіа</vt:lpstr>
      <vt:lpstr>Корисні поради</vt:lpstr>
      <vt:lpstr>Немає меж досконалості! Читайте! Вчіться! Експериментуйте!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Admin</cp:lastModifiedBy>
  <cp:revision>143</cp:revision>
  <dcterms:created xsi:type="dcterms:W3CDTF">2014-11-21T11:00:06Z</dcterms:created>
  <dcterms:modified xsi:type="dcterms:W3CDTF">2015-05-30T13:52:28Z</dcterms:modified>
</cp:coreProperties>
</file>