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24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8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66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06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02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15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70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19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10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5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97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66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4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49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529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64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A7CD-A8E0-401B-964A-888864BFBD43}" type="datetimeFigureOut">
              <a:rPr lang="uk-UA" smtClean="0"/>
              <a:t>19.07.2020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DB84AC-4C8E-4E09-A9CF-B5BFDDE70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73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Варіанти </a:t>
            </a:r>
            <a:r>
              <a:rPr lang="uk-UA" dirty="0" smtClean="0"/>
              <a:t>друкарської </a:t>
            </a:r>
            <a:r>
              <a:rPr lang="uk-UA" dirty="0" smtClean="0"/>
              <a:t>марки Етьєнів у колекції </a:t>
            </a:r>
            <a:r>
              <a:rPr lang="uk-UA" dirty="0" smtClean="0"/>
              <a:t>Національної бібліотеки України імені В. І. Вернадського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Олена </a:t>
            </a:r>
            <a:r>
              <a:rPr lang="uk-UA" dirty="0" err="1" smtClean="0"/>
              <a:t>Курганова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44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Друкарська марка Етьєнів</a:t>
            </a:r>
            <a:br>
              <a:rPr lang="uk-UA" dirty="0" smtClean="0"/>
            </a:br>
            <a:r>
              <a:rPr lang="uk-UA" dirty="0" smtClean="0"/>
              <a:t>Женева: Анрі ІІ, 1561; Париж: Антуан, 1649.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38" y="2133600"/>
            <a:ext cx="2308586" cy="37782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84" y="2125663"/>
            <a:ext cx="2287220" cy="3778250"/>
          </a:xfrm>
        </p:spPr>
      </p:pic>
    </p:spTree>
    <p:extLst>
      <p:ext uri="{BB962C8B-B14F-4D97-AF65-F5344CB8AC3E}">
        <p14:creationId xmlns:p14="http://schemas.microsoft.com/office/powerpoint/2010/main" val="12770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Паризькі видання </a:t>
            </a:r>
            <a:r>
              <a:rPr lang="uk-UA" dirty="0" smtClean="0"/>
              <a:t>Робера І </a:t>
            </a:r>
            <a:r>
              <a:rPr lang="uk-UA" dirty="0" smtClean="0"/>
              <a:t>Етьєна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1539 р.                     1540 р.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13" y="2133657"/>
            <a:ext cx="2244436" cy="3778135"/>
          </a:xfrm>
        </p:spPr>
      </p:pic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95" y="2156118"/>
            <a:ext cx="4313238" cy="3733211"/>
          </a:xfrm>
        </p:spPr>
      </p:pic>
    </p:spTree>
    <p:extLst>
      <p:ext uri="{BB962C8B-B14F-4D97-AF65-F5344CB8AC3E}">
        <p14:creationId xmlns:p14="http://schemas.microsoft.com/office/powerpoint/2010/main" val="14997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Паризькі видання </a:t>
            </a:r>
            <a:r>
              <a:rPr lang="uk-UA" dirty="0" smtClean="0"/>
              <a:t>Робера І </a:t>
            </a:r>
            <a:r>
              <a:rPr lang="uk-UA" dirty="0" smtClean="0"/>
              <a:t>Етьєна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1546 р.                           1548 р.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37" y="2133600"/>
            <a:ext cx="2550589" cy="37782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75" y="2125663"/>
            <a:ext cx="2593638" cy="3778250"/>
          </a:xfrm>
        </p:spPr>
      </p:pic>
    </p:spTree>
    <p:extLst>
      <p:ext uri="{BB962C8B-B14F-4D97-AF65-F5344CB8AC3E}">
        <p14:creationId xmlns:p14="http://schemas.microsoft.com/office/powerpoint/2010/main" val="25610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Паризькі видання Шарля Етьєна</a:t>
            </a:r>
            <a:br>
              <a:rPr lang="uk-UA" dirty="0" smtClean="0"/>
            </a:br>
            <a:r>
              <a:rPr lang="uk-UA" dirty="0" smtClean="0"/>
              <a:t>1554 р.                               1555 р.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80" y="2133600"/>
            <a:ext cx="2517103" cy="37782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94" y="2125663"/>
            <a:ext cx="2777399" cy="3778250"/>
          </a:xfrm>
        </p:spPr>
      </p:pic>
    </p:spTree>
    <p:extLst>
      <p:ext uri="{BB962C8B-B14F-4D97-AF65-F5344CB8AC3E}">
        <p14:creationId xmlns:p14="http://schemas.microsoft.com/office/powerpoint/2010/main" val="18682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Видання Етьєнів грецьким шрифтом</a:t>
            </a:r>
            <a:br>
              <a:rPr lang="uk-UA" dirty="0" smtClean="0"/>
            </a:br>
            <a:r>
              <a:rPr lang="uk-UA" dirty="0" smtClean="0"/>
              <a:t>Париж: Робер І, 1548; Женева: Анрі ІІ, 1558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58" y="2125663"/>
            <a:ext cx="2559271" cy="3778250"/>
          </a:xfrm>
        </p:spPr>
      </p:pic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7" y="2133600"/>
            <a:ext cx="2306128" cy="3778250"/>
          </a:xfrm>
        </p:spPr>
      </p:pic>
    </p:spTree>
    <p:extLst>
      <p:ext uri="{BB962C8B-B14F-4D97-AF65-F5344CB8AC3E}">
        <p14:creationId xmlns:p14="http://schemas.microsoft.com/office/powerpoint/2010/main" val="22346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804" y="624110"/>
            <a:ext cx="963445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Видання Етьєнів малого формату</a:t>
            </a:r>
            <a:r>
              <a:rPr lang="en-US" dirty="0" smtClean="0"/>
              <a:t> (8°)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Женева: Анрі ІІ, 1576; Париж: Патіссоніус,1578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71" y="2133600"/>
            <a:ext cx="2369521" cy="37782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99" y="2125663"/>
            <a:ext cx="2054990" cy="3778250"/>
          </a:xfrm>
        </p:spPr>
      </p:pic>
    </p:spTree>
    <p:extLst>
      <p:ext uri="{BB962C8B-B14F-4D97-AF65-F5344CB8AC3E}">
        <p14:creationId xmlns:p14="http://schemas.microsoft.com/office/powerpoint/2010/main" val="32861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Женевські видання Анрі ІІ Етьєна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1578 р.                 1588 р.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17" y="2133600"/>
            <a:ext cx="2413029" cy="37782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07" y="2125663"/>
            <a:ext cx="2475574" cy="3778250"/>
          </a:xfrm>
        </p:spPr>
      </p:pic>
    </p:spTree>
    <p:extLst>
      <p:ext uri="{BB962C8B-B14F-4D97-AF65-F5344CB8AC3E}">
        <p14:creationId xmlns:p14="http://schemas.microsoft.com/office/powerpoint/2010/main" val="1296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Женевські видання під маркою Етьєнів</a:t>
            </a:r>
            <a:br>
              <a:rPr lang="uk-UA" dirty="0" smtClean="0"/>
            </a:br>
            <a:r>
              <a:rPr lang="uk-UA" dirty="0" smtClean="0"/>
              <a:t>1644 р.                                    1658 р.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79" y="2133600"/>
            <a:ext cx="2612305" cy="37782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19" y="2125663"/>
            <a:ext cx="2309750" cy="3778250"/>
          </a:xfrm>
        </p:spPr>
      </p:pic>
    </p:spTree>
    <p:extLst>
      <p:ext uri="{BB962C8B-B14F-4D97-AF65-F5344CB8AC3E}">
        <p14:creationId xmlns:p14="http://schemas.microsoft.com/office/powerpoint/2010/main" val="21491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Паризькі видання Жака Дугаста під маркою Етьєнів</a:t>
            </a:r>
            <a:br>
              <a:rPr lang="uk-UA" dirty="0" smtClean="0"/>
            </a:br>
            <a:r>
              <a:rPr lang="uk-UA" dirty="0" smtClean="0"/>
              <a:t>1636 р.                               1637 р.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80" y="2133600"/>
            <a:ext cx="2458702" cy="37782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2125663"/>
            <a:ext cx="2293937" cy="3778250"/>
          </a:xfrm>
        </p:spPr>
      </p:pic>
    </p:spTree>
    <p:extLst>
      <p:ext uri="{BB962C8B-B14F-4D97-AF65-F5344CB8AC3E}">
        <p14:creationId xmlns:p14="http://schemas.microsoft.com/office/powerpoint/2010/main" val="29647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333</TotalTime>
  <Words>146</Words>
  <Application>Microsoft Office PowerPoint</Application>
  <PresentationFormat>Широкий екран</PresentationFormat>
  <Paragraphs>11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Пасмо</vt:lpstr>
      <vt:lpstr>Варіанти друкарської марки Етьєнів у колекції Національної бібліотеки України імені В. І. Вернадського</vt:lpstr>
      <vt:lpstr>Паризькі видання Робера І Етьєна           1539 р.                     1540 р.</vt:lpstr>
      <vt:lpstr>Паризькі видання Робера І Етьєна          1546 р.                           1548 р.</vt:lpstr>
      <vt:lpstr>Паризькі видання Шарля Етьєна 1554 р.                               1555 р.</vt:lpstr>
      <vt:lpstr>Видання Етьєнів грецьким шрифтом Париж: Робер І, 1548; Женева: Анрі ІІ, 1558 </vt:lpstr>
      <vt:lpstr>Видання Етьєнів малого формату (8°) Женева: Анрі ІІ, 1576; Париж: Патіссоніус,1578</vt:lpstr>
      <vt:lpstr>Женевські видання Анрі ІІ Етьєна 1578 р.                 1588 р.</vt:lpstr>
      <vt:lpstr>Женевські видання під маркою Етьєнів 1644 р.                                    1658 р.</vt:lpstr>
      <vt:lpstr>Паризькі видання Жака Дугаста під маркою Етьєнів 1636 р.                               1637 р.</vt:lpstr>
      <vt:lpstr>Друкарська марка Етьєнів Женева: Анрі ІІ, 1561; Париж: Антуан, 1649.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Варіанти видавничої марки Етьєнів у колекції відділу стародруків і рідкісних видань</dc:title>
  <dc:creator>Nataly</dc:creator>
  <cp:lastModifiedBy>Nataly</cp:lastModifiedBy>
  <cp:revision>9</cp:revision>
  <dcterms:created xsi:type="dcterms:W3CDTF">2020-07-08T11:29:00Z</dcterms:created>
  <dcterms:modified xsi:type="dcterms:W3CDTF">2020-07-19T12:13:18Z</dcterms:modified>
</cp:coreProperties>
</file>