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4" r:id="rId7"/>
    <p:sldId id="265" r:id="rId8"/>
    <p:sldId id="266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FEF46-131A-4FCC-9496-1432EC40E4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274-FC64-45E5-99AD-48FAB1AB669D}">
      <dgm:prSet phldrT="[Текст]" custT="1"/>
      <dgm:spPr/>
      <dgm:t>
        <a:bodyPr/>
        <a:lstStyle/>
        <a:p>
          <a:r>
            <a:rPr lang="uk-UA" sz="1800" noProof="0" dirty="0" smtClean="0"/>
            <a:t>Генеральний директор</a:t>
          </a:r>
          <a:endParaRPr lang="uk-UA" sz="1800" noProof="0" dirty="0"/>
        </a:p>
      </dgm:t>
    </dgm:pt>
    <dgm:pt modelId="{04903788-2175-4F1C-9694-E63E8641CA90}" type="parTrans" cxnId="{0E26473D-25C5-4621-880E-EE37D7C3D88A}">
      <dgm:prSet/>
      <dgm:spPr/>
      <dgm:t>
        <a:bodyPr/>
        <a:lstStyle/>
        <a:p>
          <a:endParaRPr lang="ru-RU"/>
        </a:p>
      </dgm:t>
    </dgm:pt>
    <dgm:pt modelId="{CA233FE8-08C4-4AB9-B14E-7A0CD332CDFA}" type="sibTrans" cxnId="{0E26473D-25C5-4621-880E-EE37D7C3D88A}">
      <dgm:prSet/>
      <dgm:spPr/>
      <dgm:t>
        <a:bodyPr/>
        <a:lstStyle/>
        <a:p>
          <a:endParaRPr lang="ru-RU"/>
        </a:p>
      </dgm:t>
    </dgm:pt>
    <dgm:pt modelId="{FFFFE99F-2B3D-4187-BC6C-0971510DDB7D}">
      <dgm:prSet phldrT="[Текст]" custT="1"/>
      <dgm:spPr/>
      <dgm:t>
        <a:bodyPr/>
        <a:lstStyle/>
        <a:p>
          <a:r>
            <a:rPr lang="uk-UA" sz="1200" noProof="0" dirty="0" smtClean="0"/>
            <a:t>Збори бібліотеки</a:t>
          </a:r>
        </a:p>
        <a:p>
          <a:r>
            <a:rPr lang="uk-UA" sz="1000" noProof="0" dirty="0" smtClean="0"/>
            <a:t>(</a:t>
          </a:r>
          <a:r>
            <a:rPr lang="en-US" sz="1000" dirty="0" smtClean="0"/>
            <a:t>Collection</a:t>
          </a:r>
          <a:r>
            <a:rPr lang="uk-UA" sz="1000" noProof="0" dirty="0" smtClean="0"/>
            <a:t>)</a:t>
          </a:r>
          <a:endParaRPr lang="uk-UA" sz="1000" noProof="0" dirty="0"/>
        </a:p>
      </dgm:t>
    </dgm:pt>
    <dgm:pt modelId="{C6D264AA-0F53-4ACE-AFDA-2DEAF31C7506}" type="parTrans" cxnId="{89388B22-317A-468B-93F2-6FC85BC1AE43}">
      <dgm:prSet/>
      <dgm:spPr/>
      <dgm:t>
        <a:bodyPr/>
        <a:lstStyle/>
        <a:p>
          <a:endParaRPr lang="uk-UA" noProof="0"/>
        </a:p>
      </dgm:t>
    </dgm:pt>
    <dgm:pt modelId="{18989FED-71DA-4AB4-967C-1A0100D8C987}" type="sibTrans" cxnId="{89388B22-317A-468B-93F2-6FC85BC1AE43}">
      <dgm:prSet/>
      <dgm:spPr/>
      <dgm:t>
        <a:bodyPr/>
        <a:lstStyle/>
        <a:p>
          <a:endParaRPr lang="ru-RU"/>
        </a:p>
      </dgm:t>
    </dgm:pt>
    <dgm:pt modelId="{AD310A8B-101C-4743-86BB-46E71263C953}">
      <dgm:prSet phldrT="[Текст]" custT="1"/>
      <dgm:spPr/>
      <dgm:t>
        <a:bodyPr/>
        <a:lstStyle/>
        <a:p>
          <a:r>
            <a:rPr lang="uk-UA" sz="1200" noProof="0" dirty="0" smtClean="0"/>
            <a:t>Корпоративний сектор </a:t>
          </a:r>
          <a:r>
            <a:rPr lang="uk-UA" sz="1000" noProof="0" dirty="0" smtClean="0"/>
            <a:t/>
          </a:r>
          <a:br>
            <a:rPr lang="uk-UA" sz="1000" noProof="0" dirty="0" smtClean="0"/>
          </a:br>
          <a:r>
            <a:rPr lang="uk-UA" sz="1000" noProof="0" dirty="0" smtClean="0"/>
            <a:t>(</a:t>
          </a:r>
          <a:r>
            <a:rPr lang="en-US" sz="1000" dirty="0" smtClean="0"/>
            <a:t>Corporate </a:t>
          </a:r>
          <a:r>
            <a:rPr lang="uk-UA" sz="1000" noProof="0" dirty="0" smtClean="0"/>
            <a:t>)</a:t>
          </a:r>
          <a:endParaRPr lang="ru-RU" sz="1000" noProof="0" dirty="0" smtClean="0"/>
        </a:p>
      </dgm:t>
    </dgm:pt>
    <dgm:pt modelId="{02694697-E0F0-4666-A2F4-EFB0C801672F}" type="parTrans" cxnId="{84D31A66-0DEA-4C7F-96C5-2D048EC62C0E}">
      <dgm:prSet/>
      <dgm:spPr/>
      <dgm:t>
        <a:bodyPr/>
        <a:lstStyle/>
        <a:p>
          <a:endParaRPr lang="uk-UA" noProof="0"/>
        </a:p>
      </dgm:t>
    </dgm:pt>
    <dgm:pt modelId="{5506D41F-56E9-483B-AD47-FB3219330167}" type="sibTrans" cxnId="{84D31A66-0DEA-4C7F-96C5-2D048EC62C0E}">
      <dgm:prSet/>
      <dgm:spPr/>
      <dgm:t>
        <a:bodyPr/>
        <a:lstStyle/>
        <a:p>
          <a:endParaRPr lang="ru-RU"/>
        </a:p>
      </dgm:t>
    </dgm:pt>
    <dgm:pt modelId="{A3FD87E8-0DF0-45A4-BBBD-666CD4177BF7}">
      <dgm:prSet phldrT="[Текст]" custT="1"/>
      <dgm:spPr/>
      <dgm:t>
        <a:bodyPr/>
        <a:lstStyle/>
        <a:p>
          <a:r>
            <a:rPr lang="uk-UA" sz="1200" noProof="0" dirty="0" smtClean="0"/>
            <a:t>Залучення </a:t>
          </a:r>
          <a:r>
            <a:rPr lang="uk-UA" sz="1000" noProof="0" dirty="0" smtClean="0"/>
            <a:t>(</a:t>
          </a:r>
          <a:r>
            <a:rPr lang="en-AU" sz="1000" noProof="0" dirty="0" smtClean="0"/>
            <a:t>Engagement</a:t>
          </a:r>
          <a:r>
            <a:rPr lang="uk-UA" sz="1000" dirty="0" smtClean="0"/>
            <a:t>)</a:t>
          </a:r>
          <a:endParaRPr lang="uk-UA" sz="1000" noProof="0" dirty="0"/>
        </a:p>
      </dgm:t>
    </dgm:pt>
    <dgm:pt modelId="{71291C8A-8914-468D-A26C-2DD28DF45D50}" type="parTrans" cxnId="{0CD5040D-37F0-4787-B1F3-D94DBCC4AEE4}">
      <dgm:prSet/>
      <dgm:spPr/>
      <dgm:t>
        <a:bodyPr/>
        <a:lstStyle/>
        <a:p>
          <a:endParaRPr lang="uk-UA" noProof="0"/>
        </a:p>
      </dgm:t>
    </dgm:pt>
    <dgm:pt modelId="{F7FAB71A-8B93-44FB-B150-C84EA0A5C115}" type="sibTrans" cxnId="{0CD5040D-37F0-4787-B1F3-D94DBCC4AEE4}">
      <dgm:prSet/>
      <dgm:spPr/>
      <dgm:t>
        <a:bodyPr/>
        <a:lstStyle/>
        <a:p>
          <a:endParaRPr lang="ru-RU"/>
        </a:p>
      </dgm:t>
    </dgm:pt>
    <dgm:pt modelId="{74F23D88-9CE9-42A4-B9C6-0D5BEB8C909E}">
      <dgm:prSet phldrT="[Текст]" custT="1"/>
      <dgm:spPr/>
      <dgm:t>
        <a:bodyPr/>
        <a:lstStyle/>
        <a:p>
          <a:r>
            <a:rPr lang="uk-UA" sz="1200" noProof="0" dirty="0" smtClean="0"/>
            <a:t>Співпраця </a:t>
          </a:r>
          <a:r>
            <a:rPr lang="uk-UA" sz="1000" noProof="0" dirty="0" smtClean="0"/>
            <a:t>(</a:t>
          </a:r>
          <a:r>
            <a:rPr lang="en-US" sz="1000" dirty="0" smtClean="0"/>
            <a:t>Collaboration</a:t>
          </a:r>
          <a:r>
            <a:rPr lang="uk-UA" sz="1000" noProof="0" dirty="0" smtClean="0"/>
            <a:t>)</a:t>
          </a:r>
          <a:endParaRPr lang="uk-UA" sz="1000" noProof="0" dirty="0"/>
        </a:p>
      </dgm:t>
    </dgm:pt>
    <dgm:pt modelId="{F43CFDA4-F193-4BAD-A471-6C2D7F5E231D}" type="parTrans" cxnId="{F9971884-2F34-4769-A73A-8CFFF448E0C9}">
      <dgm:prSet/>
      <dgm:spPr/>
      <dgm:t>
        <a:bodyPr/>
        <a:lstStyle/>
        <a:p>
          <a:endParaRPr lang="uk-UA" noProof="0"/>
        </a:p>
      </dgm:t>
    </dgm:pt>
    <dgm:pt modelId="{3D719DE4-8B55-4622-B0A0-455D43E333E2}" type="sibTrans" cxnId="{F9971884-2F34-4769-A73A-8CFFF448E0C9}">
      <dgm:prSet/>
      <dgm:spPr/>
      <dgm:t>
        <a:bodyPr/>
        <a:lstStyle/>
        <a:p>
          <a:endParaRPr lang="ru-RU"/>
        </a:p>
      </dgm:t>
    </dgm:pt>
    <dgm:pt modelId="{3C043D14-B46C-4D78-B93C-A60106E8EAB7}">
      <dgm:prSet phldrT="[Текст]" custT="1"/>
      <dgm:spPr/>
      <dgm:t>
        <a:bodyPr/>
        <a:lstStyle/>
        <a:p>
          <a:r>
            <a:rPr lang="uk-UA" sz="1200" noProof="0" dirty="0" smtClean="0"/>
            <a:t>Цифровий сектор </a:t>
          </a:r>
          <a:r>
            <a:rPr lang="uk-UA" sz="1000" noProof="0" dirty="0" smtClean="0"/>
            <a:t>(</a:t>
          </a:r>
          <a:r>
            <a:rPr lang="en-US" sz="1000" dirty="0" smtClean="0"/>
            <a:t>Digital</a:t>
          </a:r>
          <a:r>
            <a:rPr lang="uk-UA" sz="1000" dirty="0" smtClean="0"/>
            <a:t>)</a:t>
          </a:r>
          <a:endParaRPr lang="uk-UA" sz="1000" noProof="0" dirty="0"/>
        </a:p>
      </dgm:t>
    </dgm:pt>
    <dgm:pt modelId="{A93AB1F9-B80E-4806-BE78-B2BC997B8C23}" type="parTrans" cxnId="{3C3B4DF7-BCAB-4540-9CA7-CEE23152D4EB}">
      <dgm:prSet/>
      <dgm:spPr/>
      <dgm:t>
        <a:bodyPr/>
        <a:lstStyle/>
        <a:p>
          <a:endParaRPr lang="uk-UA" noProof="0"/>
        </a:p>
      </dgm:t>
    </dgm:pt>
    <dgm:pt modelId="{CD14CDC1-9753-4051-935C-E0FD35C1B383}" type="sibTrans" cxnId="{3C3B4DF7-BCAB-4540-9CA7-CEE23152D4EB}">
      <dgm:prSet/>
      <dgm:spPr/>
      <dgm:t>
        <a:bodyPr/>
        <a:lstStyle/>
        <a:p>
          <a:endParaRPr lang="ru-RU"/>
        </a:p>
      </dgm:t>
    </dgm:pt>
    <dgm:pt modelId="{3A970C49-8C18-48FA-9D3C-342F9BE8B69E}">
      <dgm:prSet phldrT="[Текст]" custT="1"/>
      <dgm:spPr/>
      <dgm:t>
        <a:bodyPr/>
        <a:lstStyle/>
        <a:p>
          <a:r>
            <a:rPr lang="uk-UA" sz="1100" noProof="0" dirty="0" smtClean="0"/>
            <a:t>Помічник Генерального директора</a:t>
          </a:r>
          <a:endParaRPr lang="uk-UA" sz="1100" noProof="0" dirty="0"/>
        </a:p>
      </dgm:t>
    </dgm:pt>
    <dgm:pt modelId="{87949FD4-7B3E-463C-9B99-4843C9B4FF26}" type="parTrans" cxnId="{0DB25A17-B480-4245-AC43-3FFF8DD4AA92}">
      <dgm:prSet/>
      <dgm:spPr/>
      <dgm:t>
        <a:bodyPr/>
        <a:lstStyle/>
        <a:p>
          <a:endParaRPr lang="ru-RU"/>
        </a:p>
      </dgm:t>
    </dgm:pt>
    <dgm:pt modelId="{DA064B92-21C8-4230-A0ED-0D1FE3F884F3}" type="sibTrans" cxnId="{0DB25A17-B480-4245-AC43-3FFF8DD4AA92}">
      <dgm:prSet/>
      <dgm:spPr/>
      <dgm:t>
        <a:bodyPr/>
        <a:lstStyle/>
        <a:p>
          <a:endParaRPr lang="ru-RU"/>
        </a:p>
      </dgm:t>
    </dgm:pt>
    <dgm:pt modelId="{8BBED4A2-DB04-498B-932B-80D273152467}">
      <dgm:prSet phldrT="[Текст]" custT="1"/>
      <dgm:spPr/>
      <dgm:t>
        <a:bodyPr/>
        <a:lstStyle/>
        <a:p>
          <a:r>
            <a:rPr lang="uk-UA" sz="1100" noProof="0" dirty="0" smtClean="0"/>
            <a:t>Помічник Генерального директора</a:t>
          </a:r>
          <a:endParaRPr lang="uk-UA" sz="1100" noProof="0" dirty="0"/>
        </a:p>
      </dgm:t>
    </dgm:pt>
    <dgm:pt modelId="{0384DACF-1B5D-4D62-AD5B-CC075DA674F9}" type="parTrans" cxnId="{262FF481-FE9E-4D48-BE7E-DC35B0F03AE4}">
      <dgm:prSet/>
      <dgm:spPr/>
      <dgm:t>
        <a:bodyPr/>
        <a:lstStyle/>
        <a:p>
          <a:endParaRPr lang="ru-RU"/>
        </a:p>
      </dgm:t>
    </dgm:pt>
    <dgm:pt modelId="{7B709560-BDF0-45C6-A848-D9F96E1DD5DD}" type="sibTrans" cxnId="{262FF481-FE9E-4D48-BE7E-DC35B0F03AE4}">
      <dgm:prSet/>
      <dgm:spPr/>
      <dgm:t>
        <a:bodyPr/>
        <a:lstStyle/>
        <a:p>
          <a:endParaRPr lang="ru-RU"/>
        </a:p>
      </dgm:t>
    </dgm:pt>
    <dgm:pt modelId="{152F317A-95FD-4E06-9AB5-21629464E728}">
      <dgm:prSet phldrT="[Текст]" custT="1"/>
      <dgm:spPr/>
      <dgm:t>
        <a:bodyPr/>
        <a:lstStyle/>
        <a:p>
          <a:r>
            <a:rPr lang="uk-UA" sz="1100" noProof="0" dirty="0" smtClean="0"/>
            <a:t>Помічник Генерального директора</a:t>
          </a:r>
        </a:p>
      </dgm:t>
    </dgm:pt>
    <dgm:pt modelId="{72EF20A8-B864-43C5-890D-E586AD058CD4}" type="parTrans" cxnId="{5B39907B-FECF-4530-A92E-355057C91945}">
      <dgm:prSet/>
      <dgm:spPr/>
      <dgm:t>
        <a:bodyPr/>
        <a:lstStyle/>
        <a:p>
          <a:endParaRPr lang="ru-RU"/>
        </a:p>
      </dgm:t>
    </dgm:pt>
    <dgm:pt modelId="{3B74AFF5-6111-4B6D-9ACF-F7C62A7AAA29}" type="sibTrans" cxnId="{5B39907B-FECF-4530-A92E-355057C91945}">
      <dgm:prSet/>
      <dgm:spPr/>
      <dgm:t>
        <a:bodyPr/>
        <a:lstStyle/>
        <a:p>
          <a:endParaRPr lang="ru-RU"/>
        </a:p>
      </dgm:t>
    </dgm:pt>
    <dgm:pt modelId="{27070E84-0D51-4326-9931-0B425CCD0856}">
      <dgm:prSet phldrT="[Текст]" custT="1"/>
      <dgm:spPr/>
      <dgm:t>
        <a:bodyPr/>
        <a:lstStyle/>
        <a:p>
          <a:r>
            <a:rPr lang="uk-UA" sz="1100" dirty="0" smtClean="0"/>
            <a:t>Головний операційний директор</a:t>
          </a:r>
          <a:endParaRPr lang="uk-UA" sz="1100" noProof="0" dirty="0"/>
        </a:p>
      </dgm:t>
    </dgm:pt>
    <dgm:pt modelId="{54B68183-53DC-47EA-880F-C62D8DE8A461}" type="parTrans" cxnId="{1232B6F9-4B59-40F1-989E-6CCA446FBD2F}">
      <dgm:prSet/>
      <dgm:spPr/>
      <dgm:t>
        <a:bodyPr/>
        <a:lstStyle/>
        <a:p>
          <a:endParaRPr lang="ru-RU"/>
        </a:p>
      </dgm:t>
    </dgm:pt>
    <dgm:pt modelId="{C6328143-910E-4BF5-9D9B-B3C14A07FDE9}" type="sibTrans" cxnId="{1232B6F9-4B59-40F1-989E-6CCA446FBD2F}">
      <dgm:prSet/>
      <dgm:spPr/>
      <dgm:t>
        <a:bodyPr/>
        <a:lstStyle/>
        <a:p>
          <a:endParaRPr lang="ru-RU"/>
        </a:p>
      </dgm:t>
    </dgm:pt>
    <dgm:pt modelId="{63065F87-4146-4DBF-9471-4442A42D9098}">
      <dgm:prSet phldrT="[Текст]" custT="1"/>
      <dgm:spPr/>
      <dgm:t>
        <a:bodyPr/>
        <a:lstStyle/>
        <a:p>
          <a:r>
            <a:rPr lang="uk-UA" sz="1100" noProof="0" dirty="0" smtClean="0"/>
            <a:t>Головний інформаційний директор</a:t>
          </a:r>
          <a:endParaRPr lang="uk-UA" sz="1100" noProof="0" dirty="0"/>
        </a:p>
      </dgm:t>
    </dgm:pt>
    <dgm:pt modelId="{D9BCD678-9901-4AF8-8304-EDC7C6B73C8A}" type="parTrans" cxnId="{09947FD6-656D-40A5-B694-B783B5770D8F}">
      <dgm:prSet/>
      <dgm:spPr/>
      <dgm:t>
        <a:bodyPr/>
        <a:lstStyle/>
        <a:p>
          <a:endParaRPr lang="ru-RU"/>
        </a:p>
      </dgm:t>
    </dgm:pt>
    <dgm:pt modelId="{7ED89B0A-B794-4D3B-8173-A66C587F9D5F}" type="sibTrans" cxnId="{09947FD6-656D-40A5-B694-B783B5770D8F}">
      <dgm:prSet/>
      <dgm:spPr/>
      <dgm:t>
        <a:bodyPr/>
        <a:lstStyle/>
        <a:p>
          <a:endParaRPr lang="ru-RU"/>
        </a:p>
      </dgm:t>
    </dgm:pt>
    <dgm:pt modelId="{07D30196-9700-4FED-BDC6-0736B54D2C60}">
      <dgm:prSet phldrT="[Текст]"/>
      <dgm:spPr/>
      <dgm:t>
        <a:bodyPr/>
        <a:lstStyle/>
        <a:p>
          <a:r>
            <a:rPr lang="uk-UA" noProof="0" dirty="0" smtClean="0"/>
            <a:t>Австралійські колекції</a:t>
          </a:r>
        </a:p>
        <a:p>
          <a:r>
            <a:rPr lang="uk-UA" noProof="0" dirty="0" smtClean="0"/>
            <a:t>Управління</a:t>
          </a:r>
        </a:p>
        <a:p>
          <a:r>
            <a:rPr lang="uk-UA" noProof="0" dirty="0" smtClean="0"/>
            <a:t>Догляд за колекцією</a:t>
          </a:r>
        </a:p>
        <a:p>
          <a:r>
            <a:rPr lang="uk-UA" noProof="0" dirty="0" smtClean="0"/>
            <a:t>Карти та дослідження</a:t>
          </a:r>
        </a:p>
        <a:p>
          <a:r>
            <a:rPr lang="uk-UA" noProof="0" dirty="0" smtClean="0"/>
            <a:t>Усна історія та програми Корінних народів </a:t>
          </a:r>
        </a:p>
        <a:p>
          <a:r>
            <a:rPr lang="uk-UA" noProof="0" dirty="0" smtClean="0"/>
            <a:t>Заморські колекції та Управління метаданими</a:t>
          </a:r>
        </a:p>
        <a:p>
          <a:r>
            <a:rPr lang="uk-UA" noProof="0" dirty="0" smtClean="0"/>
            <a:t>Малюнки та рукописи</a:t>
          </a:r>
          <a:endParaRPr lang="uk-UA" noProof="0" dirty="0"/>
        </a:p>
      </dgm:t>
    </dgm:pt>
    <dgm:pt modelId="{A9EF05FC-CDA9-4EA0-9BC9-2741EEED1FA8}" type="parTrans" cxnId="{B51063C0-7B3E-4C3A-A9CD-4C8A3D0FF271}">
      <dgm:prSet/>
      <dgm:spPr/>
      <dgm:t>
        <a:bodyPr/>
        <a:lstStyle/>
        <a:p>
          <a:endParaRPr lang="ru-RU"/>
        </a:p>
      </dgm:t>
    </dgm:pt>
    <dgm:pt modelId="{DCED0A1B-C715-4949-ACCB-B207AFE1EA39}" type="sibTrans" cxnId="{B51063C0-7B3E-4C3A-A9CD-4C8A3D0FF271}">
      <dgm:prSet/>
      <dgm:spPr/>
      <dgm:t>
        <a:bodyPr/>
        <a:lstStyle/>
        <a:p>
          <a:endParaRPr lang="ru-RU"/>
        </a:p>
      </dgm:t>
    </dgm:pt>
    <dgm:pt modelId="{7C0CBD07-D4D5-45F6-9D2A-9D72725DF4FF}">
      <dgm:prSet phldrT="[Текст]"/>
      <dgm:spPr/>
      <dgm:t>
        <a:bodyPr/>
        <a:lstStyle/>
        <a:p>
          <a:r>
            <a:rPr lang="uk-UA" dirty="0" smtClean="0"/>
            <a:t>Комунікація, маркетинг та громади</a:t>
          </a:r>
          <a:endParaRPr lang="ru-RU" dirty="0" smtClean="0"/>
        </a:p>
        <a:p>
          <a:r>
            <a:rPr lang="uk-UA" dirty="0" smtClean="0"/>
            <a:t>Гранти </a:t>
          </a:r>
          <a:endParaRPr lang="ru-RU" dirty="0" smtClean="0"/>
        </a:p>
        <a:p>
          <a:r>
            <a:rPr lang="uk-UA" dirty="0" smtClean="0"/>
            <a:t>Співпраця з громадськістю</a:t>
          </a:r>
          <a:endParaRPr lang="ru-RU" dirty="0" smtClean="0"/>
        </a:p>
        <a:p>
          <a:r>
            <a:rPr lang="uk-UA" dirty="0" smtClean="0"/>
            <a:t>Виставки</a:t>
          </a:r>
          <a:endParaRPr lang="ru-RU" dirty="0" smtClean="0"/>
        </a:p>
        <a:p>
          <a:r>
            <a:rPr lang="uk-UA" dirty="0" smtClean="0"/>
            <a:t>Публікації та продажі</a:t>
          </a:r>
          <a:endParaRPr lang="ru-RU" dirty="0" smtClean="0"/>
        </a:p>
        <a:p>
          <a:r>
            <a:rPr lang="uk-UA" dirty="0" smtClean="0"/>
            <a:t>Читацькі послуги </a:t>
          </a:r>
          <a:endParaRPr lang="uk-UA" noProof="0" dirty="0"/>
        </a:p>
      </dgm:t>
    </dgm:pt>
    <dgm:pt modelId="{45DB40FD-7CD7-4114-A090-EE930826D55D}" type="parTrans" cxnId="{EA461757-3510-47F5-BF09-998845C45760}">
      <dgm:prSet/>
      <dgm:spPr/>
      <dgm:t>
        <a:bodyPr/>
        <a:lstStyle/>
        <a:p>
          <a:endParaRPr lang="ru-RU"/>
        </a:p>
      </dgm:t>
    </dgm:pt>
    <dgm:pt modelId="{87FA1414-2A54-4677-A11C-7CDACE299B63}" type="sibTrans" cxnId="{EA461757-3510-47F5-BF09-998845C45760}">
      <dgm:prSet/>
      <dgm:spPr/>
      <dgm:t>
        <a:bodyPr/>
        <a:lstStyle/>
        <a:p>
          <a:endParaRPr lang="ru-RU"/>
        </a:p>
      </dgm:t>
    </dgm:pt>
    <dgm:pt modelId="{6704C476-6944-47CE-AE82-ADED9911A5A7}">
      <dgm:prSet phldrT="[Текст]"/>
      <dgm:spPr/>
      <dgm:t>
        <a:bodyPr/>
        <a:lstStyle/>
        <a:p>
          <a:r>
            <a:rPr lang="uk-UA" dirty="0" smtClean="0"/>
            <a:t>Спільні дані та системи</a:t>
          </a:r>
          <a:endParaRPr lang="ru-RU" dirty="0" smtClean="0"/>
        </a:p>
        <a:p>
          <a:r>
            <a:rPr lang="uk-UA" dirty="0" smtClean="0"/>
            <a:t>Переведення в цифрову форму та доставка документів</a:t>
          </a:r>
          <a:endParaRPr lang="ru-RU" dirty="0" smtClean="0"/>
        </a:p>
        <a:p>
          <a:r>
            <a:rPr lang="uk-UA" dirty="0" smtClean="0"/>
            <a:t>Діяльність, пов’язана з </a:t>
          </a:r>
          <a:r>
            <a:rPr lang="uk-UA" dirty="0" err="1" smtClean="0"/>
            <a:t>Trove</a:t>
          </a:r>
          <a:r>
            <a:rPr lang="uk-UA" dirty="0" smtClean="0"/>
            <a:t> </a:t>
          </a:r>
          <a:endParaRPr lang="ru-RU" dirty="0" smtClean="0"/>
        </a:p>
        <a:p>
          <a:r>
            <a:rPr lang="uk-UA" dirty="0" smtClean="0"/>
            <a:t>Послуги</a:t>
          </a:r>
          <a:endParaRPr lang="uk-UA" noProof="0" dirty="0"/>
        </a:p>
      </dgm:t>
    </dgm:pt>
    <dgm:pt modelId="{0A95D0FA-41E6-410C-9E56-EDBF043370BF}" type="parTrans" cxnId="{6C2203B7-7518-4086-97AF-ADB1231CD631}">
      <dgm:prSet/>
      <dgm:spPr/>
      <dgm:t>
        <a:bodyPr/>
        <a:lstStyle/>
        <a:p>
          <a:endParaRPr lang="ru-RU"/>
        </a:p>
      </dgm:t>
    </dgm:pt>
    <dgm:pt modelId="{CF411572-49FD-4F2E-B9FC-3E3C3A917220}" type="sibTrans" cxnId="{6C2203B7-7518-4086-97AF-ADB1231CD631}">
      <dgm:prSet/>
      <dgm:spPr/>
      <dgm:t>
        <a:bodyPr/>
        <a:lstStyle/>
        <a:p>
          <a:endParaRPr lang="ru-RU"/>
        </a:p>
      </dgm:t>
    </dgm:pt>
    <dgm:pt modelId="{DB887D6C-9856-4924-BE72-885505D1F0DB}">
      <dgm:prSet phldrT="[Текст]"/>
      <dgm:spPr/>
      <dgm:t>
        <a:bodyPr/>
        <a:lstStyle/>
        <a:p>
          <a:r>
            <a:rPr lang="uk-UA" dirty="0" smtClean="0"/>
            <a:t>Послуги та безпека</a:t>
          </a:r>
          <a:endParaRPr lang="ru-RU" dirty="0" smtClean="0"/>
        </a:p>
        <a:p>
          <a:r>
            <a:rPr lang="uk-UA" dirty="0" smtClean="0"/>
            <a:t>Фінанси</a:t>
          </a:r>
          <a:endParaRPr lang="ru-RU" dirty="0" smtClean="0"/>
        </a:p>
        <a:p>
          <a:r>
            <a:rPr lang="uk-UA" dirty="0" smtClean="0"/>
            <a:t>Управління</a:t>
          </a:r>
          <a:endParaRPr lang="ru-RU" dirty="0" smtClean="0"/>
        </a:p>
        <a:p>
          <a:r>
            <a:rPr lang="uk-UA" dirty="0" smtClean="0"/>
            <a:t>Робота з персоналом</a:t>
          </a:r>
          <a:endParaRPr lang="uk-UA" noProof="0" dirty="0"/>
        </a:p>
      </dgm:t>
    </dgm:pt>
    <dgm:pt modelId="{F989CC9D-6942-4A3C-97F3-49C1F2CC3AF7}" type="parTrans" cxnId="{59C331A9-1774-49B6-83FC-755F90571F19}">
      <dgm:prSet/>
      <dgm:spPr/>
      <dgm:t>
        <a:bodyPr/>
        <a:lstStyle/>
        <a:p>
          <a:endParaRPr lang="ru-RU"/>
        </a:p>
      </dgm:t>
    </dgm:pt>
    <dgm:pt modelId="{BB8C55CC-D060-4C2C-803B-726D4CD7AAE8}" type="sibTrans" cxnId="{59C331A9-1774-49B6-83FC-755F90571F19}">
      <dgm:prSet/>
      <dgm:spPr/>
      <dgm:t>
        <a:bodyPr/>
        <a:lstStyle/>
        <a:p>
          <a:endParaRPr lang="ru-RU"/>
        </a:p>
      </dgm:t>
    </dgm:pt>
    <dgm:pt modelId="{D284DA1C-53AB-4C08-837E-4F70D7B71EA9}">
      <dgm:prSet phldrT="[Текст]"/>
      <dgm:spPr/>
      <dgm:t>
        <a:bodyPr/>
        <a:lstStyle/>
        <a:p>
          <a:r>
            <a:rPr lang="uk-UA" noProof="0" dirty="0" smtClean="0"/>
            <a:t>Розвиток</a:t>
          </a:r>
        </a:p>
        <a:p>
          <a:r>
            <a:rPr lang="uk-UA" noProof="0" dirty="0" err="1" smtClean="0"/>
            <a:t>ІТ-операції</a:t>
          </a:r>
          <a:endParaRPr lang="uk-UA" noProof="0" dirty="0" smtClean="0"/>
        </a:p>
        <a:p>
          <a:r>
            <a:rPr lang="uk-UA" noProof="0" dirty="0" smtClean="0"/>
            <a:t>Програми та проекти</a:t>
          </a:r>
          <a:endParaRPr lang="uk-UA" noProof="0" dirty="0"/>
        </a:p>
      </dgm:t>
    </dgm:pt>
    <dgm:pt modelId="{AAD7BA6E-4981-4B51-9E8F-D48FB55DE14D}" type="parTrans" cxnId="{87DDB508-8CA0-462A-A91D-AC6ADB84AEF7}">
      <dgm:prSet/>
      <dgm:spPr/>
      <dgm:t>
        <a:bodyPr/>
        <a:lstStyle/>
        <a:p>
          <a:endParaRPr lang="ru-RU"/>
        </a:p>
      </dgm:t>
    </dgm:pt>
    <dgm:pt modelId="{44A644DD-9009-4598-85C8-599AB4B6B32E}" type="sibTrans" cxnId="{87DDB508-8CA0-462A-A91D-AC6ADB84AEF7}">
      <dgm:prSet/>
      <dgm:spPr/>
      <dgm:t>
        <a:bodyPr/>
        <a:lstStyle/>
        <a:p>
          <a:endParaRPr lang="ru-RU"/>
        </a:p>
      </dgm:t>
    </dgm:pt>
    <dgm:pt modelId="{429FF46E-297E-4AAB-A033-82FD9242AEA0}" type="pres">
      <dgm:prSet presAssocID="{B8FFEF46-131A-4FCC-9496-1432EC40E4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3A9E07-435F-4707-8867-A038EE1531A6}" type="pres">
      <dgm:prSet presAssocID="{49AE5274-FC64-45E5-99AD-48FAB1AB669D}" presName="hierRoot1" presStyleCnt="0"/>
      <dgm:spPr/>
    </dgm:pt>
    <dgm:pt modelId="{7F896266-2B64-4F77-88F2-D5B1EFBE9401}" type="pres">
      <dgm:prSet presAssocID="{49AE5274-FC64-45E5-99AD-48FAB1AB669D}" presName="composite" presStyleCnt="0"/>
      <dgm:spPr/>
    </dgm:pt>
    <dgm:pt modelId="{5E580471-701E-4D35-8E7A-4C882A6161B7}" type="pres">
      <dgm:prSet presAssocID="{49AE5274-FC64-45E5-99AD-48FAB1AB669D}" presName="background" presStyleLbl="node0" presStyleIdx="0" presStyleCnt="1"/>
      <dgm:spPr/>
    </dgm:pt>
    <dgm:pt modelId="{142AA903-7EEB-4968-8869-7A012F5901CB}" type="pres">
      <dgm:prSet presAssocID="{49AE5274-FC64-45E5-99AD-48FAB1AB669D}" presName="text" presStyleLbl="fgAcc0" presStyleIdx="0" presStyleCnt="1" custScaleX="280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B2346-8AE1-4577-B007-56FC762AA075}" type="pres">
      <dgm:prSet presAssocID="{49AE5274-FC64-45E5-99AD-48FAB1AB669D}" presName="hierChild2" presStyleCnt="0"/>
      <dgm:spPr/>
    </dgm:pt>
    <dgm:pt modelId="{68DD337B-F0FF-4E4F-9B91-0D3CB5DC2FC4}" type="pres">
      <dgm:prSet presAssocID="{C6D264AA-0F53-4ACE-AFDA-2DEAF31C7506}" presName="Name10" presStyleLbl="parChTrans1D2" presStyleIdx="0" presStyleCnt="5"/>
      <dgm:spPr/>
      <dgm:t>
        <a:bodyPr/>
        <a:lstStyle/>
        <a:p>
          <a:endParaRPr lang="ru-RU"/>
        </a:p>
      </dgm:t>
    </dgm:pt>
    <dgm:pt modelId="{915BDA65-5C99-4224-9164-AAD79FB34C1E}" type="pres">
      <dgm:prSet presAssocID="{FFFFE99F-2B3D-4187-BC6C-0971510DDB7D}" presName="hierRoot2" presStyleCnt="0"/>
      <dgm:spPr/>
    </dgm:pt>
    <dgm:pt modelId="{828D7FFA-2E77-4272-86AE-81A279C036E0}" type="pres">
      <dgm:prSet presAssocID="{FFFFE99F-2B3D-4187-BC6C-0971510DDB7D}" presName="composite2" presStyleCnt="0"/>
      <dgm:spPr/>
    </dgm:pt>
    <dgm:pt modelId="{2AB988A6-FC46-4B13-BD30-26DA8C8184B3}" type="pres">
      <dgm:prSet presAssocID="{FFFFE99F-2B3D-4187-BC6C-0971510DDB7D}" presName="background2" presStyleLbl="node2" presStyleIdx="0" presStyleCnt="5"/>
      <dgm:spPr/>
    </dgm:pt>
    <dgm:pt modelId="{82EE0842-C62F-4BEA-9551-E5323DAE3E47}" type="pres">
      <dgm:prSet presAssocID="{FFFFE99F-2B3D-4187-BC6C-0971510DDB7D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57550E-F3EE-4083-B4E8-BDAD58A44FD3}" type="pres">
      <dgm:prSet presAssocID="{FFFFE99F-2B3D-4187-BC6C-0971510DDB7D}" presName="hierChild3" presStyleCnt="0"/>
      <dgm:spPr/>
    </dgm:pt>
    <dgm:pt modelId="{F4D35DB8-70CD-4131-A220-2F1B2BC0EBBF}" type="pres">
      <dgm:prSet presAssocID="{87949FD4-7B3E-463C-9B99-4843C9B4FF26}" presName="Name17" presStyleLbl="parChTrans1D3" presStyleIdx="0" presStyleCnt="5"/>
      <dgm:spPr/>
      <dgm:t>
        <a:bodyPr/>
        <a:lstStyle/>
        <a:p>
          <a:endParaRPr lang="ru-RU"/>
        </a:p>
      </dgm:t>
    </dgm:pt>
    <dgm:pt modelId="{4F85D875-C697-4982-AF8F-D2A37E93D767}" type="pres">
      <dgm:prSet presAssocID="{3A970C49-8C18-48FA-9D3C-342F9BE8B69E}" presName="hierRoot3" presStyleCnt="0"/>
      <dgm:spPr/>
    </dgm:pt>
    <dgm:pt modelId="{C5829C9A-BC3A-49BD-AF4F-808A742B4EBD}" type="pres">
      <dgm:prSet presAssocID="{3A970C49-8C18-48FA-9D3C-342F9BE8B69E}" presName="composite3" presStyleCnt="0"/>
      <dgm:spPr/>
    </dgm:pt>
    <dgm:pt modelId="{CA360FD1-9ABA-4520-9C90-2E9137C3E003}" type="pres">
      <dgm:prSet presAssocID="{3A970C49-8C18-48FA-9D3C-342F9BE8B69E}" presName="background3" presStyleLbl="node3" presStyleIdx="0" presStyleCnt="5"/>
      <dgm:spPr/>
      <dgm:t>
        <a:bodyPr/>
        <a:lstStyle/>
        <a:p>
          <a:endParaRPr lang="ru-RU"/>
        </a:p>
      </dgm:t>
    </dgm:pt>
    <dgm:pt modelId="{8382A08B-159C-43C4-895C-B0B1162AACF6}" type="pres">
      <dgm:prSet presAssocID="{3A970C49-8C18-48FA-9D3C-342F9BE8B69E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244FA0-F8C6-4954-A1D5-778E7B28B455}" type="pres">
      <dgm:prSet presAssocID="{3A970C49-8C18-48FA-9D3C-342F9BE8B69E}" presName="hierChild4" presStyleCnt="0"/>
      <dgm:spPr/>
    </dgm:pt>
    <dgm:pt modelId="{B2719FC1-3ED1-49F1-8E19-2F9B450AE077}" type="pres">
      <dgm:prSet presAssocID="{A9EF05FC-CDA9-4EA0-9BC9-2741EEED1FA8}" presName="Name23" presStyleLbl="parChTrans1D4" presStyleIdx="0" presStyleCnt="5"/>
      <dgm:spPr/>
      <dgm:t>
        <a:bodyPr/>
        <a:lstStyle/>
        <a:p>
          <a:endParaRPr lang="ru-RU"/>
        </a:p>
      </dgm:t>
    </dgm:pt>
    <dgm:pt modelId="{307737D6-5977-4CD2-975A-AEE1242579CA}" type="pres">
      <dgm:prSet presAssocID="{07D30196-9700-4FED-BDC6-0736B54D2C60}" presName="hierRoot4" presStyleCnt="0"/>
      <dgm:spPr/>
    </dgm:pt>
    <dgm:pt modelId="{5A7588F3-D287-4A90-A022-463ECBE58ABA}" type="pres">
      <dgm:prSet presAssocID="{07D30196-9700-4FED-BDC6-0736B54D2C60}" presName="composite4" presStyleCnt="0"/>
      <dgm:spPr/>
    </dgm:pt>
    <dgm:pt modelId="{31D874A0-D465-487E-A0BD-ADBE1825B488}" type="pres">
      <dgm:prSet presAssocID="{07D30196-9700-4FED-BDC6-0736B54D2C60}" presName="background4" presStyleLbl="node4" presStyleIdx="0" presStyleCnt="5"/>
      <dgm:spPr/>
    </dgm:pt>
    <dgm:pt modelId="{04BD27B9-C3A1-4AB9-8AA5-A40D4E00FC4C}" type="pres">
      <dgm:prSet presAssocID="{07D30196-9700-4FED-BDC6-0736B54D2C60}" presName="text4" presStyleLbl="fgAcc4" presStyleIdx="0" presStyleCnt="5" custScaleX="142930" custScaleY="228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0A80A5-16B8-4A29-AC0C-8FF97523CD77}" type="pres">
      <dgm:prSet presAssocID="{07D30196-9700-4FED-BDC6-0736B54D2C60}" presName="hierChild5" presStyleCnt="0"/>
      <dgm:spPr/>
    </dgm:pt>
    <dgm:pt modelId="{17314797-40D1-433D-B8B6-5AA959286AED}" type="pres">
      <dgm:prSet presAssocID="{71291C8A-8914-468D-A26C-2DD28DF45D50}" presName="Name10" presStyleLbl="parChTrans1D2" presStyleIdx="1" presStyleCnt="5"/>
      <dgm:spPr/>
      <dgm:t>
        <a:bodyPr/>
        <a:lstStyle/>
        <a:p>
          <a:endParaRPr lang="ru-RU"/>
        </a:p>
      </dgm:t>
    </dgm:pt>
    <dgm:pt modelId="{632EAFD7-A35D-4438-9B8F-06B704C21D3B}" type="pres">
      <dgm:prSet presAssocID="{A3FD87E8-0DF0-45A4-BBBD-666CD4177BF7}" presName="hierRoot2" presStyleCnt="0"/>
      <dgm:spPr/>
    </dgm:pt>
    <dgm:pt modelId="{B1D0FB36-83F7-4954-9C6A-047AC4CD7FE5}" type="pres">
      <dgm:prSet presAssocID="{A3FD87E8-0DF0-45A4-BBBD-666CD4177BF7}" presName="composite2" presStyleCnt="0"/>
      <dgm:spPr/>
    </dgm:pt>
    <dgm:pt modelId="{7B10459E-56A6-497E-ABCE-578C13AA0E98}" type="pres">
      <dgm:prSet presAssocID="{A3FD87E8-0DF0-45A4-BBBD-666CD4177BF7}" presName="background2" presStyleLbl="node2" presStyleIdx="1" presStyleCnt="5"/>
      <dgm:spPr/>
    </dgm:pt>
    <dgm:pt modelId="{BBA72ECB-F474-46A8-9ECB-B30D39A6CC7A}" type="pres">
      <dgm:prSet presAssocID="{A3FD87E8-0DF0-45A4-BBBD-666CD4177BF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4D84D-05A1-4415-8C67-4DADBF6CA4E4}" type="pres">
      <dgm:prSet presAssocID="{A3FD87E8-0DF0-45A4-BBBD-666CD4177BF7}" presName="hierChild3" presStyleCnt="0"/>
      <dgm:spPr/>
    </dgm:pt>
    <dgm:pt modelId="{919338D7-9C1C-42B4-A226-75909EDB6FD7}" type="pres">
      <dgm:prSet presAssocID="{0384DACF-1B5D-4D62-AD5B-CC075DA674F9}" presName="Name17" presStyleLbl="parChTrans1D3" presStyleIdx="1" presStyleCnt="5"/>
      <dgm:spPr/>
      <dgm:t>
        <a:bodyPr/>
        <a:lstStyle/>
        <a:p>
          <a:endParaRPr lang="ru-RU"/>
        </a:p>
      </dgm:t>
    </dgm:pt>
    <dgm:pt modelId="{5975222A-4129-4411-935F-E0848B5F0265}" type="pres">
      <dgm:prSet presAssocID="{8BBED4A2-DB04-498B-932B-80D273152467}" presName="hierRoot3" presStyleCnt="0"/>
      <dgm:spPr/>
    </dgm:pt>
    <dgm:pt modelId="{C7BCB539-7903-4CAA-ABAF-B574905A0CDC}" type="pres">
      <dgm:prSet presAssocID="{8BBED4A2-DB04-498B-932B-80D273152467}" presName="composite3" presStyleCnt="0"/>
      <dgm:spPr/>
    </dgm:pt>
    <dgm:pt modelId="{06518944-8F22-4525-88CD-89CF579A13E1}" type="pres">
      <dgm:prSet presAssocID="{8BBED4A2-DB04-498B-932B-80D273152467}" presName="background3" presStyleLbl="node3" presStyleIdx="1" presStyleCnt="5"/>
      <dgm:spPr/>
    </dgm:pt>
    <dgm:pt modelId="{C3FC7ECA-0135-4E7F-98D3-EB989AC1A58D}" type="pres">
      <dgm:prSet presAssocID="{8BBED4A2-DB04-498B-932B-80D273152467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76876-D204-486F-9CF3-11463EC779DD}" type="pres">
      <dgm:prSet presAssocID="{8BBED4A2-DB04-498B-932B-80D273152467}" presName="hierChild4" presStyleCnt="0"/>
      <dgm:spPr/>
    </dgm:pt>
    <dgm:pt modelId="{1772C607-E77F-4A37-8450-5556292625EB}" type="pres">
      <dgm:prSet presAssocID="{45DB40FD-7CD7-4114-A090-EE930826D55D}" presName="Name23" presStyleLbl="parChTrans1D4" presStyleIdx="1" presStyleCnt="5"/>
      <dgm:spPr/>
      <dgm:t>
        <a:bodyPr/>
        <a:lstStyle/>
        <a:p>
          <a:endParaRPr lang="ru-RU"/>
        </a:p>
      </dgm:t>
    </dgm:pt>
    <dgm:pt modelId="{1CDE114F-2485-4DC2-9D0C-CB057EAF6E00}" type="pres">
      <dgm:prSet presAssocID="{7C0CBD07-D4D5-45F6-9D2A-9D72725DF4FF}" presName="hierRoot4" presStyleCnt="0"/>
      <dgm:spPr/>
    </dgm:pt>
    <dgm:pt modelId="{47AF03C1-328A-4F72-A2CB-94E3CC857CA9}" type="pres">
      <dgm:prSet presAssocID="{7C0CBD07-D4D5-45F6-9D2A-9D72725DF4FF}" presName="composite4" presStyleCnt="0"/>
      <dgm:spPr/>
    </dgm:pt>
    <dgm:pt modelId="{3288D50B-01A5-4E26-B2FA-C7751B1ECDF1}" type="pres">
      <dgm:prSet presAssocID="{7C0CBD07-D4D5-45F6-9D2A-9D72725DF4FF}" presName="background4" presStyleLbl="node4" presStyleIdx="1" presStyleCnt="5"/>
      <dgm:spPr/>
    </dgm:pt>
    <dgm:pt modelId="{698310F6-141A-4BA8-89C7-E8E28D280BC7}" type="pres">
      <dgm:prSet presAssocID="{7C0CBD07-D4D5-45F6-9D2A-9D72725DF4FF}" presName="text4" presStyleLbl="fgAcc4" presStyleIdx="1" presStyleCnt="5" custScaleY="224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0227CE-2104-43E2-9106-2660BE19CF91}" type="pres">
      <dgm:prSet presAssocID="{7C0CBD07-D4D5-45F6-9D2A-9D72725DF4FF}" presName="hierChild5" presStyleCnt="0"/>
      <dgm:spPr/>
    </dgm:pt>
    <dgm:pt modelId="{BEE72C18-8CA0-4FD7-8C59-5AB66C84F5A8}" type="pres">
      <dgm:prSet presAssocID="{F43CFDA4-F193-4BAD-A471-6C2D7F5E231D}" presName="Name10" presStyleLbl="parChTrans1D2" presStyleIdx="2" presStyleCnt="5"/>
      <dgm:spPr/>
      <dgm:t>
        <a:bodyPr/>
        <a:lstStyle/>
        <a:p>
          <a:endParaRPr lang="ru-RU"/>
        </a:p>
      </dgm:t>
    </dgm:pt>
    <dgm:pt modelId="{A150BAAB-FF2D-40F2-BB92-665A09FC530F}" type="pres">
      <dgm:prSet presAssocID="{74F23D88-9CE9-42A4-B9C6-0D5BEB8C909E}" presName="hierRoot2" presStyleCnt="0"/>
      <dgm:spPr/>
    </dgm:pt>
    <dgm:pt modelId="{B30F8FF6-C02F-4D1A-AA7F-71B44C15A92C}" type="pres">
      <dgm:prSet presAssocID="{74F23D88-9CE9-42A4-B9C6-0D5BEB8C909E}" presName="composite2" presStyleCnt="0"/>
      <dgm:spPr/>
    </dgm:pt>
    <dgm:pt modelId="{081D7973-B8CF-4740-9B6C-E10EBAF458F3}" type="pres">
      <dgm:prSet presAssocID="{74F23D88-9CE9-42A4-B9C6-0D5BEB8C909E}" presName="background2" presStyleLbl="node2" presStyleIdx="2" presStyleCnt="5"/>
      <dgm:spPr/>
    </dgm:pt>
    <dgm:pt modelId="{6F239384-4FE8-4AAC-8551-1249FB8D9E4E}" type="pres">
      <dgm:prSet presAssocID="{74F23D88-9CE9-42A4-B9C6-0D5BEB8C909E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74DE9-2744-43C9-9F77-2DC0AD38BC46}" type="pres">
      <dgm:prSet presAssocID="{74F23D88-9CE9-42A4-B9C6-0D5BEB8C909E}" presName="hierChild3" presStyleCnt="0"/>
      <dgm:spPr/>
    </dgm:pt>
    <dgm:pt modelId="{558281EA-8ABA-4C56-94AD-120E67442EB2}" type="pres">
      <dgm:prSet presAssocID="{72EF20A8-B864-43C5-890D-E586AD058CD4}" presName="Name17" presStyleLbl="parChTrans1D3" presStyleIdx="2" presStyleCnt="5"/>
      <dgm:spPr/>
      <dgm:t>
        <a:bodyPr/>
        <a:lstStyle/>
        <a:p>
          <a:endParaRPr lang="ru-RU"/>
        </a:p>
      </dgm:t>
    </dgm:pt>
    <dgm:pt modelId="{62CA2FB8-59F8-4E99-9D12-001FD6C47BAC}" type="pres">
      <dgm:prSet presAssocID="{152F317A-95FD-4E06-9AB5-21629464E728}" presName="hierRoot3" presStyleCnt="0"/>
      <dgm:spPr/>
    </dgm:pt>
    <dgm:pt modelId="{5969F55E-66EC-4334-ABB5-21214DF215A8}" type="pres">
      <dgm:prSet presAssocID="{152F317A-95FD-4E06-9AB5-21629464E728}" presName="composite3" presStyleCnt="0"/>
      <dgm:spPr/>
    </dgm:pt>
    <dgm:pt modelId="{295A22A7-04FC-4A05-A969-5DD4328CBFAB}" type="pres">
      <dgm:prSet presAssocID="{152F317A-95FD-4E06-9AB5-21629464E728}" presName="background3" presStyleLbl="node3" presStyleIdx="2" presStyleCnt="5"/>
      <dgm:spPr/>
    </dgm:pt>
    <dgm:pt modelId="{A51E09E2-2282-4F0E-A8D4-F5BD1A5D92E7}" type="pres">
      <dgm:prSet presAssocID="{152F317A-95FD-4E06-9AB5-21629464E72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68224-9144-4989-B3F7-4180A493CA6E}" type="pres">
      <dgm:prSet presAssocID="{152F317A-95FD-4E06-9AB5-21629464E728}" presName="hierChild4" presStyleCnt="0"/>
      <dgm:spPr/>
    </dgm:pt>
    <dgm:pt modelId="{44BFF668-38AF-40D9-BD41-3611CA4BEEC6}" type="pres">
      <dgm:prSet presAssocID="{0A95D0FA-41E6-410C-9E56-EDBF043370BF}" presName="Name23" presStyleLbl="parChTrans1D4" presStyleIdx="2" presStyleCnt="5"/>
      <dgm:spPr/>
      <dgm:t>
        <a:bodyPr/>
        <a:lstStyle/>
        <a:p>
          <a:endParaRPr lang="ru-RU"/>
        </a:p>
      </dgm:t>
    </dgm:pt>
    <dgm:pt modelId="{BAA01B00-FFEC-49A4-83EC-B57D8F652ABB}" type="pres">
      <dgm:prSet presAssocID="{6704C476-6944-47CE-AE82-ADED9911A5A7}" presName="hierRoot4" presStyleCnt="0"/>
      <dgm:spPr/>
    </dgm:pt>
    <dgm:pt modelId="{2CF208A4-7AE2-4007-A067-CF64897D9CAA}" type="pres">
      <dgm:prSet presAssocID="{6704C476-6944-47CE-AE82-ADED9911A5A7}" presName="composite4" presStyleCnt="0"/>
      <dgm:spPr/>
    </dgm:pt>
    <dgm:pt modelId="{01F891E3-0996-4621-9E8A-74B42A7FA96F}" type="pres">
      <dgm:prSet presAssocID="{6704C476-6944-47CE-AE82-ADED9911A5A7}" presName="background4" presStyleLbl="node4" presStyleIdx="2" presStyleCnt="5"/>
      <dgm:spPr/>
    </dgm:pt>
    <dgm:pt modelId="{3D62BB15-6186-4DC8-BC34-D8A8A2B540B3}" type="pres">
      <dgm:prSet presAssocID="{6704C476-6944-47CE-AE82-ADED9911A5A7}" presName="text4" presStyleLbl="fgAcc4" presStyleIdx="2" presStyleCnt="5" custScaleY="208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B146C-A822-470E-B7D1-1B20D0B726EC}" type="pres">
      <dgm:prSet presAssocID="{6704C476-6944-47CE-AE82-ADED9911A5A7}" presName="hierChild5" presStyleCnt="0"/>
      <dgm:spPr/>
    </dgm:pt>
    <dgm:pt modelId="{CC9D86C8-9A2C-4CEC-8FCA-97336F52528F}" type="pres">
      <dgm:prSet presAssocID="{02694697-E0F0-4666-A2F4-EFB0C801672F}" presName="Name10" presStyleLbl="parChTrans1D2" presStyleIdx="3" presStyleCnt="5"/>
      <dgm:spPr/>
      <dgm:t>
        <a:bodyPr/>
        <a:lstStyle/>
        <a:p>
          <a:endParaRPr lang="ru-RU"/>
        </a:p>
      </dgm:t>
    </dgm:pt>
    <dgm:pt modelId="{89C41F1A-BA46-459C-9F81-78779E2A10B7}" type="pres">
      <dgm:prSet presAssocID="{AD310A8B-101C-4743-86BB-46E71263C953}" presName="hierRoot2" presStyleCnt="0"/>
      <dgm:spPr/>
    </dgm:pt>
    <dgm:pt modelId="{54A09E5C-BF49-40CF-9DC5-EA75F19E91AD}" type="pres">
      <dgm:prSet presAssocID="{AD310A8B-101C-4743-86BB-46E71263C953}" presName="composite2" presStyleCnt="0"/>
      <dgm:spPr/>
    </dgm:pt>
    <dgm:pt modelId="{DACCC807-5D8E-4AA5-96B3-26C7007A7ED4}" type="pres">
      <dgm:prSet presAssocID="{AD310A8B-101C-4743-86BB-46E71263C953}" presName="background2" presStyleLbl="node2" presStyleIdx="3" presStyleCnt="5"/>
      <dgm:spPr/>
    </dgm:pt>
    <dgm:pt modelId="{07F81321-DCA6-4F97-870A-6FBDE6052D15}" type="pres">
      <dgm:prSet presAssocID="{AD310A8B-101C-4743-86BB-46E71263C953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B021BC-C932-4001-B75E-9CA2DCE987D6}" type="pres">
      <dgm:prSet presAssocID="{AD310A8B-101C-4743-86BB-46E71263C953}" presName="hierChild3" presStyleCnt="0"/>
      <dgm:spPr/>
    </dgm:pt>
    <dgm:pt modelId="{CD9DCADA-9070-42BD-AD7A-8D353723CECE}" type="pres">
      <dgm:prSet presAssocID="{54B68183-53DC-47EA-880F-C62D8DE8A461}" presName="Name17" presStyleLbl="parChTrans1D3" presStyleIdx="3" presStyleCnt="5"/>
      <dgm:spPr/>
      <dgm:t>
        <a:bodyPr/>
        <a:lstStyle/>
        <a:p>
          <a:endParaRPr lang="ru-RU"/>
        </a:p>
      </dgm:t>
    </dgm:pt>
    <dgm:pt modelId="{515D19AE-ED55-4BB1-B05F-389936ECE955}" type="pres">
      <dgm:prSet presAssocID="{27070E84-0D51-4326-9931-0B425CCD0856}" presName="hierRoot3" presStyleCnt="0"/>
      <dgm:spPr/>
    </dgm:pt>
    <dgm:pt modelId="{29630F3B-A3BE-47F7-B236-D73291A7990B}" type="pres">
      <dgm:prSet presAssocID="{27070E84-0D51-4326-9931-0B425CCD0856}" presName="composite3" presStyleCnt="0"/>
      <dgm:spPr/>
    </dgm:pt>
    <dgm:pt modelId="{97FFAADA-D93E-49BE-BD0E-49D4E7C1662D}" type="pres">
      <dgm:prSet presAssocID="{27070E84-0D51-4326-9931-0B425CCD0856}" presName="background3" presStyleLbl="node3" presStyleIdx="3" presStyleCnt="5"/>
      <dgm:spPr/>
    </dgm:pt>
    <dgm:pt modelId="{531A1FED-AC52-4EBC-A81B-FF11CA9954DE}" type="pres">
      <dgm:prSet presAssocID="{27070E84-0D51-4326-9931-0B425CCD085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581458-F826-4C82-8B0F-8766438AC8A1}" type="pres">
      <dgm:prSet presAssocID="{27070E84-0D51-4326-9931-0B425CCD0856}" presName="hierChild4" presStyleCnt="0"/>
      <dgm:spPr/>
    </dgm:pt>
    <dgm:pt modelId="{BBB02C0E-7DBB-4C33-B3CF-5C4B6DC4E1F2}" type="pres">
      <dgm:prSet presAssocID="{F989CC9D-6942-4A3C-97F3-49C1F2CC3AF7}" presName="Name23" presStyleLbl="parChTrans1D4" presStyleIdx="3" presStyleCnt="5"/>
      <dgm:spPr/>
      <dgm:t>
        <a:bodyPr/>
        <a:lstStyle/>
        <a:p>
          <a:endParaRPr lang="ru-RU"/>
        </a:p>
      </dgm:t>
    </dgm:pt>
    <dgm:pt modelId="{674F6FE7-6F88-44CE-A0D0-BF421F5C075F}" type="pres">
      <dgm:prSet presAssocID="{DB887D6C-9856-4924-BE72-885505D1F0DB}" presName="hierRoot4" presStyleCnt="0"/>
      <dgm:spPr/>
    </dgm:pt>
    <dgm:pt modelId="{A733B9DB-5F7A-4FC4-ACB6-9123210D3D9F}" type="pres">
      <dgm:prSet presAssocID="{DB887D6C-9856-4924-BE72-885505D1F0DB}" presName="composite4" presStyleCnt="0"/>
      <dgm:spPr/>
    </dgm:pt>
    <dgm:pt modelId="{51DB3769-A890-404F-9E72-47467DB0E2CA}" type="pres">
      <dgm:prSet presAssocID="{DB887D6C-9856-4924-BE72-885505D1F0DB}" presName="background4" presStyleLbl="node4" presStyleIdx="3" presStyleCnt="5"/>
      <dgm:spPr/>
    </dgm:pt>
    <dgm:pt modelId="{73E67709-7FE9-4BF6-B8B3-81117BA23852}" type="pres">
      <dgm:prSet presAssocID="{DB887D6C-9856-4924-BE72-885505D1F0DB}" presName="text4" presStyleLbl="fgAcc4" presStyleIdx="3" presStyleCnt="5" custScaleY="136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38086-2DDC-4C15-B2FF-8653B9B364D5}" type="pres">
      <dgm:prSet presAssocID="{DB887D6C-9856-4924-BE72-885505D1F0DB}" presName="hierChild5" presStyleCnt="0"/>
      <dgm:spPr/>
    </dgm:pt>
    <dgm:pt modelId="{1F918DE0-5437-450B-9AFE-97C256715FC2}" type="pres">
      <dgm:prSet presAssocID="{A93AB1F9-B80E-4806-BE78-B2BC997B8C23}" presName="Name10" presStyleLbl="parChTrans1D2" presStyleIdx="4" presStyleCnt="5"/>
      <dgm:spPr/>
      <dgm:t>
        <a:bodyPr/>
        <a:lstStyle/>
        <a:p>
          <a:endParaRPr lang="ru-RU"/>
        </a:p>
      </dgm:t>
    </dgm:pt>
    <dgm:pt modelId="{8B42FD4D-2651-4621-8306-C19A951C70D2}" type="pres">
      <dgm:prSet presAssocID="{3C043D14-B46C-4D78-B93C-A60106E8EAB7}" presName="hierRoot2" presStyleCnt="0"/>
      <dgm:spPr/>
    </dgm:pt>
    <dgm:pt modelId="{62476EB4-F6CF-4C51-8FFB-4CB34C86686C}" type="pres">
      <dgm:prSet presAssocID="{3C043D14-B46C-4D78-B93C-A60106E8EAB7}" presName="composite2" presStyleCnt="0"/>
      <dgm:spPr/>
    </dgm:pt>
    <dgm:pt modelId="{C3C08F7C-F501-4897-AF4D-08257B78A53A}" type="pres">
      <dgm:prSet presAssocID="{3C043D14-B46C-4D78-B93C-A60106E8EAB7}" presName="background2" presStyleLbl="node2" presStyleIdx="4" presStyleCnt="5"/>
      <dgm:spPr/>
    </dgm:pt>
    <dgm:pt modelId="{57F7DEFC-1A53-425C-8C67-EA87EE911FD1}" type="pres">
      <dgm:prSet presAssocID="{3C043D14-B46C-4D78-B93C-A60106E8EAB7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38B77C-B180-4ECF-AB89-A1A45E830246}" type="pres">
      <dgm:prSet presAssocID="{3C043D14-B46C-4D78-B93C-A60106E8EAB7}" presName="hierChild3" presStyleCnt="0"/>
      <dgm:spPr/>
    </dgm:pt>
    <dgm:pt modelId="{2DE2BFB6-74C0-4683-A918-09001BA35855}" type="pres">
      <dgm:prSet presAssocID="{D9BCD678-9901-4AF8-8304-EDC7C6B73C8A}" presName="Name17" presStyleLbl="parChTrans1D3" presStyleIdx="4" presStyleCnt="5"/>
      <dgm:spPr/>
      <dgm:t>
        <a:bodyPr/>
        <a:lstStyle/>
        <a:p>
          <a:endParaRPr lang="ru-RU"/>
        </a:p>
      </dgm:t>
    </dgm:pt>
    <dgm:pt modelId="{82892EA2-E12E-41C8-B23B-1BB0A9993F84}" type="pres">
      <dgm:prSet presAssocID="{63065F87-4146-4DBF-9471-4442A42D9098}" presName="hierRoot3" presStyleCnt="0"/>
      <dgm:spPr/>
    </dgm:pt>
    <dgm:pt modelId="{45FBD3C9-1BBE-4B88-8D76-65CF3074EEE0}" type="pres">
      <dgm:prSet presAssocID="{63065F87-4146-4DBF-9471-4442A42D9098}" presName="composite3" presStyleCnt="0"/>
      <dgm:spPr/>
    </dgm:pt>
    <dgm:pt modelId="{7EA05753-95A4-4926-AF66-EBEE77B37AE1}" type="pres">
      <dgm:prSet presAssocID="{63065F87-4146-4DBF-9471-4442A42D9098}" presName="background3" presStyleLbl="node3" presStyleIdx="4" presStyleCnt="5"/>
      <dgm:spPr/>
    </dgm:pt>
    <dgm:pt modelId="{16C7A0DF-5B55-42B2-9012-4ABA905BDF89}" type="pres">
      <dgm:prSet presAssocID="{63065F87-4146-4DBF-9471-4442A42D9098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4C7FF5-55F3-4B03-B046-D2447DD81A39}" type="pres">
      <dgm:prSet presAssocID="{63065F87-4146-4DBF-9471-4442A42D9098}" presName="hierChild4" presStyleCnt="0"/>
      <dgm:spPr/>
    </dgm:pt>
    <dgm:pt modelId="{BB32B610-3043-4C91-9279-F20AB568429B}" type="pres">
      <dgm:prSet presAssocID="{AAD7BA6E-4981-4B51-9E8F-D48FB55DE14D}" presName="Name23" presStyleLbl="parChTrans1D4" presStyleIdx="4" presStyleCnt="5"/>
      <dgm:spPr/>
      <dgm:t>
        <a:bodyPr/>
        <a:lstStyle/>
        <a:p>
          <a:endParaRPr lang="ru-RU"/>
        </a:p>
      </dgm:t>
    </dgm:pt>
    <dgm:pt modelId="{27AB3AFF-2108-4C80-86DA-A13FB45AD3E3}" type="pres">
      <dgm:prSet presAssocID="{D284DA1C-53AB-4C08-837E-4F70D7B71EA9}" presName="hierRoot4" presStyleCnt="0"/>
      <dgm:spPr/>
    </dgm:pt>
    <dgm:pt modelId="{20B7DEF4-82B4-4281-853C-351ABB098BB0}" type="pres">
      <dgm:prSet presAssocID="{D284DA1C-53AB-4C08-837E-4F70D7B71EA9}" presName="composite4" presStyleCnt="0"/>
      <dgm:spPr/>
    </dgm:pt>
    <dgm:pt modelId="{C02D5864-7D51-4900-84DA-774E1D54C501}" type="pres">
      <dgm:prSet presAssocID="{D284DA1C-53AB-4C08-837E-4F70D7B71EA9}" presName="background4" presStyleLbl="node4" presStyleIdx="4" presStyleCnt="5"/>
      <dgm:spPr/>
    </dgm:pt>
    <dgm:pt modelId="{AF79F035-E54A-40F3-B250-9A4D8DDE5D57}" type="pres">
      <dgm:prSet presAssocID="{D284DA1C-53AB-4C08-837E-4F70D7B71EA9}" presName="text4" presStyleLbl="fgAcc4" presStyleIdx="4" presStyleCnt="5" custScaleY="129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607206-7631-482E-8D16-B5A185F40CDE}" type="pres">
      <dgm:prSet presAssocID="{D284DA1C-53AB-4C08-837E-4F70D7B71EA9}" presName="hierChild5" presStyleCnt="0"/>
      <dgm:spPr/>
    </dgm:pt>
  </dgm:ptLst>
  <dgm:cxnLst>
    <dgm:cxn modelId="{59C331A9-1774-49B6-83FC-755F90571F19}" srcId="{27070E84-0D51-4326-9931-0B425CCD0856}" destId="{DB887D6C-9856-4924-BE72-885505D1F0DB}" srcOrd="0" destOrd="0" parTransId="{F989CC9D-6942-4A3C-97F3-49C1F2CC3AF7}" sibTransId="{BB8C55CC-D060-4C2C-803B-726D4CD7AAE8}"/>
    <dgm:cxn modelId="{36531BFD-8ED5-450A-A942-FF075CBDB2C1}" type="presOf" srcId="{02694697-E0F0-4666-A2F4-EFB0C801672F}" destId="{CC9D86C8-9A2C-4CEC-8FCA-97336F52528F}" srcOrd="0" destOrd="0" presId="urn:microsoft.com/office/officeart/2005/8/layout/hierarchy1"/>
    <dgm:cxn modelId="{D3BF5F16-1CEE-4D93-8D23-6C521D904122}" type="presOf" srcId="{AAD7BA6E-4981-4B51-9E8F-D48FB55DE14D}" destId="{BB32B610-3043-4C91-9279-F20AB568429B}" srcOrd="0" destOrd="0" presId="urn:microsoft.com/office/officeart/2005/8/layout/hierarchy1"/>
    <dgm:cxn modelId="{FE0A2D96-5605-44E6-86E1-ADAB71013224}" type="presOf" srcId="{D9BCD678-9901-4AF8-8304-EDC7C6B73C8A}" destId="{2DE2BFB6-74C0-4683-A918-09001BA35855}" srcOrd="0" destOrd="0" presId="urn:microsoft.com/office/officeart/2005/8/layout/hierarchy1"/>
    <dgm:cxn modelId="{0DB25A17-B480-4245-AC43-3FFF8DD4AA92}" srcId="{FFFFE99F-2B3D-4187-BC6C-0971510DDB7D}" destId="{3A970C49-8C18-48FA-9D3C-342F9BE8B69E}" srcOrd="0" destOrd="0" parTransId="{87949FD4-7B3E-463C-9B99-4843C9B4FF26}" sibTransId="{DA064B92-21C8-4230-A0ED-0D1FE3F884F3}"/>
    <dgm:cxn modelId="{7987F2DA-3252-4B68-907A-5ABA237B5266}" type="presOf" srcId="{DB887D6C-9856-4924-BE72-885505D1F0DB}" destId="{73E67709-7FE9-4BF6-B8B3-81117BA23852}" srcOrd="0" destOrd="0" presId="urn:microsoft.com/office/officeart/2005/8/layout/hierarchy1"/>
    <dgm:cxn modelId="{AD1BBA4B-7B10-4A03-B6EA-042DE1D061CC}" type="presOf" srcId="{3C043D14-B46C-4D78-B93C-A60106E8EAB7}" destId="{57F7DEFC-1A53-425C-8C67-EA87EE911FD1}" srcOrd="0" destOrd="0" presId="urn:microsoft.com/office/officeart/2005/8/layout/hierarchy1"/>
    <dgm:cxn modelId="{1232B6F9-4B59-40F1-989E-6CCA446FBD2F}" srcId="{AD310A8B-101C-4743-86BB-46E71263C953}" destId="{27070E84-0D51-4326-9931-0B425CCD0856}" srcOrd="0" destOrd="0" parTransId="{54B68183-53DC-47EA-880F-C62D8DE8A461}" sibTransId="{C6328143-910E-4BF5-9D9B-B3C14A07FDE9}"/>
    <dgm:cxn modelId="{31DB9046-DF06-492A-B956-79C82CE8227C}" type="presOf" srcId="{0384DACF-1B5D-4D62-AD5B-CC075DA674F9}" destId="{919338D7-9C1C-42B4-A226-75909EDB6FD7}" srcOrd="0" destOrd="0" presId="urn:microsoft.com/office/officeart/2005/8/layout/hierarchy1"/>
    <dgm:cxn modelId="{1998CC98-01DD-4BAC-B019-E9950C448B97}" type="presOf" srcId="{8BBED4A2-DB04-498B-932B-80D273152467}" destId="{C3FC7ECA-0135-4E7F-98D3-EB989AC1A58D}" srcOrd="0" destOrd="0" presId="urn:microsoft.com/office/officeart/2005/8/layout/hierarchy1"/>
    <dgm:cxn modelId="{0601680C-B10D-4949-99DA-AAF714EC875B}" type="presOf" srcId="{27070E84-0D51-4326-9931-0B425CCD0856}" destId="{531A1FED-AC52-4EBC-A81B-FF11CA9954DE}" srcOrd="0" destOrd="0" presId="urn:microsoft.com/office/officeart/2005/8/layout/hierarchy1"/>
    <dgm:cxn modelId="{128E8324-AC35-40E1-AF0F-AAB7C90406BD}" type="presOf" srcId="{A93AB1F9-B80E-4806-BE78-B2BC997B8C23}" destId="{1F918DE0-5437-450B-9AFE-97C256715FC2}" srcOrd="0" destOrd="0" presId="urn:microsoft.com/office/officeart/2005/8/layout/hierarchy1"/>
    <dgm:cxn modelId="{B51063C0-7B3E-4C3A-A9CD-4C8A3D0FF271}" srcId="{3A970C49-8C18-48FA-9D3C-342F9BE8B69E}" destId="{07D30196-9700-4FED-BDC6-0736B54D2C60}" srcOrd="0" destOrd="0" parTransId="{A9EF05FC-CDA9-4EA0-9BC9-2741EEED1FA8}" sibTransId="{DCED0A1B-C715-4949-ACCB-B207AFE1EA39}"/>
    <dgm:cxn modelId="{5A84CDDF-D181-46C5-AD82-EC12FD53E04E}" type="presOf" srcId="{72EF20A8-B864-43C5-890D-E586AD058CD4}" destId="{558281EA-8ABA-4C56-94AD-120E67442EB2}" srcOrd="0" destOrd="0" presId="urn:microsoft.com/office/officeart/2005/8/layout/hierarchy1"/>
    <dgm:cxn modelId="{F9971884-2F34-4769-A73A-8CFFF448E0C9}" srcId="{49AE5274-FC64-45E5-99AD-48FAB1AB669D}" destId="{74F23D88-9CE9-42A4-B9C6-0D5BEB8C909E}" srcOrd="2" destOrd="0" parTransId="{F43CFDA4-F193-4BAD-A471-6C2D7F5E231D}" sibTransId="{3D719DE4-8B55-4622-B0A0-455D43E333E2}"/>
    <dgm:cxn modelId="{6BDAC638-8AB6-461F-9C70-10B74EBD7655}" type="presOf" srcId="{3A970C49-8C18-48FA-9D3C-342F9BE8B69E}" destId="{8382A08B-159C-43C4-895C-B0B1162AACF6}" srcOrd="0" destOrd="0" presId="urn:microsoft.com/office/officeart/2005/8/layout/hierarchy1"/>
    <dgm:cxn modelId="{74C599D7-3865-49E8-873C-6927552D342A}" type="presOf" srcId="{0A95D0FA-41E6-410C-9E56-EDBF043370BF}" destId="{44BFF668-38AF-40D9-BD41-3611CA4BEEC6}" srcOrd="0" destOrd="0" presId="urn:microsoft.com/office/officeart/2005/8/layout/hierarchy1"/>
    <dgm:cxn modelId="{8C308C41-97A1-40E9-8B44-7415064CE042}" type="presOf" srcId="{B8FFEF46-131A-4FCC-9496-1432EC40E44F}" destId="{429FF46E-297E-4AAB-A033-82FD9242AEA0}" srcOrd="0" destOrd="0" presId="urn:microsoft.com/office/officeart/2005/8/layout/hierarchy1"/>
    <dgm:cxn modelId="{3C3B4DF7-BCAB-4540-9CA7-CEE23152D4EB}" srcId="{49AE5274-FC64-45E5-99AD-48FAB1AB669D}" destId="{3C043D14-B46C-4D78-B93C-A60106E8EAB7}" srcOrd="4" destOrd="0" parTransId="{A93AB1F9-B80E-4806-BE78-B2BC997B8C23}" sibTransId="{CD14CDC1-9753-4051-935C-E0FD35C1B383}"/>
    <dgm:cxn modelId="{84D31A66-0DEA-4C7F-96C5-2D048EC62C0E}" srcId="{49AE5274-FC64-45E5-99AD-48FAB1AB669D}" destId="{AD310A8B-101C-4743-86BB-46E71263C953}" srcOrd="3" destOrd="0" parTransId="{02694697-E0F0-4666-A2F4-EFB0C801672F}" sibTransId="{5506D41F-56E9-483B-AD47-FB3219330167}"/>
    <dgm:cxn modelId="{F1BE98DD-50E2-4672-9122-CEF2E8CE70B6}" type="presOf" srcId="{AD310A8B-101C-4743-86BB-46E71263C953}" destId="{07F81321-DCA6-4F97-870A-6FBDE6052D15}" srcOrd="0" destOrd="0" presId="urn:microsoft.com/office/officeart/2005/8/layout/hierarchy1"/>
    <dgm:cxn modelId="{F2A733F4-B6E0-459D-811D-9AF060C86DEF}" type="presOf" srcId="{C6D264AA-0F53-4ACE-AFDA-2DEAF31C7506}" destId="{68DD337B-F0FF-4E4F-9B91-0D3CB5DC2FC4}" srcOrd="0" destOrd="0" presId="urn:microsoft.com/office/officeart/2005/8/layout/hierarchy1"/>
    <dgm:cxn modelId="{6C2203B7-7518-4086-97AF-ADB1231CD631}" srcId="{152F317A-95FD-4E06-9AB5-21629464E728}" destId="{6704C476-6944-47CE-AE82-ADED9911A5A7}" srcOrd="0" destOrd="0" parTransId="{0A95D0FA-41E6-410C-9E56-EDBF043370BF}" sibTransId="{CF411572-49FD-4F2E-B9FC-3E3C3A917220}"/>
    <dgm:cxn modelId="{BC60992C-6B2D-48C1-BA09-F373BAC7C631}" type="presOf" srcId="{152F317A-95FD-4E06-9AB5-21629464E728}" destId="{A51E09E2-2282-4F0E-A8D4-F5BD1A5D92E7}" srcOrd="0" destOrd="0" presId="urn:microsoft.com/office/officeart/2005/8/layout/hierarchy1"/>
    <dgm:cxn modelId="{5F1E37B7-F5C7-47C5-97F5-E26748E4C050}" type="presOf" srcId="{71291C8A-8914-468D-A26C-2DD28DF45D50}" destId="{17314797-40D1-433D-B8B6-5AA959286AED}" srcOrd="0" destOrd="0" presId="urn:microsoft.com/office/officeart/2005/8/layout/hierarchy1"/>
    <dgm:cxn modelId="{262FF481-FE9E-4D48-BE7E-DC35B0F03AE4}" srcId="{A3FD87E8-0DF0-45A4-BBBD-666CD4177BF7}" destId="{8BBED4A2-DB04-498B-932B-80D273152467}" srcOrd="0" destOrd="0" parTransId="{0384DACF-1B5D-4D62-AD5B-CC075DA674F9}" sibTransId="{7B709560-BDF0-45C6-A848-D9F96E1DD5DD}"/>
    <dgm:cxn modelId="{7724D4A6-A37D-4901-82D1-F9BECC49E48C}" type="presOf" srcId="{87949FD4-7B3E-463C-9B99-4843C9B4FF26}" destId="{F4D35DB8-70CD-4131-A220-2F1B2BC0EBBF}" srcOrd="0" destOrd="0" presId="urn:microsoft.com/office/officeart/2005/8/layout/hierarchy1"/>
    <dgm:cxn modelId="{4AACB289-768D-44D5-A78F-46295F60896D}" type="presOf" srcId="{D284DA1C-53AB-4C08-837E-4F70D7B71EA9}" destId="{AF79F035-E54A-40F3-B250-9A4D8DDE5D57}" srcOrd="0" destOrd="0" presId="urn:microsoft.com/office/officeart/2005/8/layout/hierarchy1"/>
    <dgm:cxn modelId="{5B39907B-FECF-4530-A92E-355057C91945}" srcId="{74F23D88-9CE9-42A4-B9C6-0D5BEB8C909E}" destId="{152F317A-95FD-4E06-9AB5-21629464E728}" srcOrd="0" destOrd="0" parTransId="{72EF20A8-B864-43C5-890D-E586AD058CD4}" sibTransId="{3B74AFF5-6111-4B6D-9ACF-F7C62A7AAA29}"/>
    <dgm:cxn modelId="{09947FD6-656D-40A5-B694-B783B5770D8F}" srcId="{3C043D14-B46C-4D78-B93C-A60106E8EAB7}" destId="{63065F87-4146-4DBF-9471-4442A42D9098}" srcOrd="0" destOrd="0" parTransId="{D9BCD678-9901-4AF8-8304-EDC7C6B73C8A}" sibTransId="{7ED89B0A-B794-4D3B-8173-A66C587F9D5F}"/>
    <dgm:cxn modelId="{4F76C60A-35FA-446A-945A-B44C76A17995}" type="presOf" srcId="{F989CC9D-6942-4A3C-97F3-49C1F2CC3AF7}" destId="{BBB02C0E-7DBB-4C33-B3CF-5C4B6DC4E1F2}" srcOrd="0" destOrd="0" presId="urn:microsoft.com/office/officeart/2005/8/layout/hierarchy1"/>
    <dgm:cxn modelId="{A0DA057B-D38D-49A6-B149-D788C14503C5}" type="presOf" srcId="{49AE5274-FC64-45E5-99AD-48FAB1AB669D}" destId="{142AA903-7EEB-4968-8869-7A012F5901CB}" srcOrd="0" destOrd="0" presId="urn:microsoft.com/office/officeart/2005/8/layout/hierarchy1"/>
    <dgm:cxn modelId="{87DDB508-8CA0-462A-A91D-AC6ADB84AEF7}" srcId="{63065F87-4146-4DBF-9471-4442A42D9098}" destId="{D284DA1C-53AB-4C08-837E-4F70D7B71EA9}" srcOrd="0" destOrd="0" parTransId="{AAD7BA6E-4981-4B51-9E8F-D48FB55DE14D}" sibTransId="{44A644DD-9009-4598-85C8-599AB4B6B32E}"/>
    <dgm:cxn modelId="{475E6B73-D294-40BC-84DD-CEEF25CDDEBC}" type="presOf" srcId="{7C0CBD07-D4D5-45F6-9D2A-9D72725DF4FF}" destId="{698310F6-141A-4BA8-89C7-E8E28D280BC7}" srcOrd="0" destOrd="0" presId="urn:microsoft.com/office/officeart/2005/8/layout/hierarchy1"/>
    <dgm:cxn modelId="{0CD5040D-37F0-4787-B1F3-D94DBCC4AEE4}" srcId="{49AE5274-FC64-45E5-99AD-48FAB1AB669D}" destId="{A3FD87E8-0DF0-45A4-BBBD-666CD4177BF7}" srcOrd="1" destOrd="0" parTransId="{71291C8A-8914-468D-A26C-2DD28DF45D50}" sibTransId="{F7FAB71A-8B93-44FB-B150-C84EA0A5C115}"/>
    <dgm:cxn modelId="{89388B22-317A-468B-93F2-6FC85BC1AE43}" srcId="{49AE5274-FC64-45E5-99AD-48FAB1AB669D}" destId="{FFFFE99F-2B3D-4187-BC6C-0971510DDB7D}" srcOrd="0" destOrd="0" parTransId="{C6D264AA-0F53-4ACE-AFDA-2DEAF31C7506}" sibTransId="{18989FED-71DA-4AB4-967C-1A0100D8C987}"/>
    <dgm:cxn modelId="{1C4261D0-96D8-405D-B9C7-75930958CDBE}" type="presOf" srcId="{6704C476-6944-47CE-AE82-ADED9911A5A7}" destId="{3D62BB15-6186-4DC8-BC34-D8A8A2B540B3}" srcOrd="0" destOrd="0" presId="urn:microsoft.com/office/officeart/2005/8/layout/hierarchy1"/>
    <dgm:cxn modelId="{EA461757-3510-47F5-BF09-998845C45760}" srcId="{8BBED4A2-DB04-498B-932B-80D273152467}" destId="{7C0CBD07-D4D5-45F6-9D2A-9D72725DF4FF}" srcOrd="0" destOrd="0" parTransId="{45DB40FD-7CD7-4114-A090-EE930826D55D}" sibTransId="{87FA1414-2A54-4677-A11C-7CDACE299B63}"/>
    <dgm:cxn modelId="{D2389B87-3E6B-4AB5-A586-8E6BF52A490C}" type="presOf" srcId="{74F23D88-9CE9-42A4-B9C6-0D5BEB8C909E}" destId="{6F239384-4FE8-4AAC-8551-1249FB8D9E4E}" srcOrd="0" destOrd="0" presId="urn:microsoft.com/office/officeart/2005/8/layout/hierarchy1"/>
    <dgm:cxn modelId="{FA48BF04-8077-4333-A7C8-B5EEC312F54B}" type="presOf" srcId="{63065F87-4146-4DBF-9471-4442A42D9098}" destId="{16C7A0DF-5B55-42B2-9012-4ABA905BDF89}" srcOrd="0" destOrd="0" presId="urn:microsoft.com/office/officeart/2005/8/layout/hierarchy1"/>
    <dgm:cxn modelId="{CF7077A1-B170-49FC-8A45-6A9E86234D1C}" type="presOf" srcId="{FFFFE99F-2B3D-4187-BC6C-0971510DDB7D}" destId="{82EE0842-C62F-4BEA-9551-E5323DAE3E47}" srcOrd="0" destOrd="0" presId="urn:microsoft.com/office/officeart/2005/8/layout/hierarchy1"/>
    <dgm:cxn modelId="{3B4CD757-154B-4929-8459-B5EFB910A041}" type="presOf" srcId="{07D30196-9700-4FED-BDC6-0736B54D2C60}" destId="{04BD27B9-C3A1-4AB9-8AA5-A40D4E00FC4C}" srcOrd="0" destOrd="0" presId="urn:microsoft.com/office/officeart/2005/8/layout/hierarchy1"/>
    <dgm:cxn modelId="{3E9A19C6-EF9A-41FA-BF32-CE99A48510A8}" type="presOf" srcId="{F43CFDA4-F193-4BAD-A471-6C2D7F5E231D}" destId="{BEE72C18-8CA0-4FD7-8C59-5AB66C84F5A8}" srcOrd="0" destOrd="0" presId="urn:microsoft.com/office/officeart/2005/8/layout/hierarchy1"/>
    <dgm:cxn modelId="{611DF257-0D59-4517-8890-500897B94C94}" type="presOf" srcId="{54B68183-53DC-47EA-880F-C62D8DE8A461}" destId="{CD9DCADA-9070-42BD-AD7A-8D353723CECE}" srcOrd="0" destOrd="0" presId="urn:microsoft.com/office/officeart/2005/8/layout/hierarchy1"/>
    <dgm:cxn modelId="{6CB627EF-4157-4364-B8E3-3E048FF9594B}" type="presOf" srcId="{45DB40FD-7CD7-4114-A090-EE930826D55D}" destId="{1772C607-E77F-4A37-8450-5556292625EB}" srcOrd="0" destOrd="0" presId="urn:microsoft.com/office/officeart/2005/8/layout/hierarchy1"/>
    <dgm:cxn modelId="{95A00D38-AC5F-490C-84D0-6EDBCE145D03}" type="presOf" srcId="{A3FD87E8-0DF0-45A4-BBBD-666CD4177BF7}" destId="{BBA72ECB-F474-46A8-9ECB-B30D39A6CC7A}" srcOrd="0" destOrd="0" presId="urn:microsoft.com/office/officeart/2005/8/layout/hierarchy1"/>
    <dgm:cxn modelId="{BDC34D47-4BB1-4ABC-962B-0F6370015FC3}" type="presOf" srcId="{A9EF05FC-CDA9-4EA0-9BC9-2741EEED1FA8}" destId="{B2719FC1-3ED1-49F1-8E19-2F9B450AE077}" srcOrd="0" destOrd="0" presId="urn:microsoft.com/office/officeart/2005/8/layout/hierarchy1"/>
    <dgm:cxn modelId="{0E26473D-25C5-4621-880E-EE37D7C3D88A}" srcId="{B8FFEF46-131A-4FCC-9496-1432EC40E44F}" destId="{49AE5274-FC64-45E5-99AD-48FAB1AB669D}" srcOrd="0" destOrd="0" parTransId="{04903788-2175-4F1C-9694-E63E8641CA90}" sibTransId="{CA233FE8-08C4-4AB9-B14E-7A0CD332CDFA}"/>
    <dgm:cxn modelId="{DB0E7261-EE0B-47FD-8F95-83D0248E2098}" type="presParOf" srcId="{429FF46E-297E-4AAB-A033-82FD9242AEA0}" destId="{5E3A9E07-435F-4707-8867-A038EE1531A6}" srcOrd="0" destOrd="0" presId="urn:microsoft.com/office/officeart/2005/8/layout/hierarchy1"/>
    <dgm:cxn modelId="{AEA60B59-0240-4498-8281-95CDCAA0A7A3}" type="presParOf" srcId="{5E3A9E07-435F-4707-8867-A038EE1531A6}" destId="{7F896266-2B64-4F77-88F2-D5B1EFBE9401}" srcOrd="0" destOrd="0" presId="urn:microsoft.com/office/officeart/2005/8/layout/hierarchy1"/>
    <dgm:cxn modelId="{F27D9D3E-72AC-4A4B-A040-E43F994FC933}" type="presParOf" srcId="{7F896266-2B64-4F77-88F2-D5B1EFBE9401}" destId="{5E580471-701E-4D35-8E7A-4C882A6161B7}" srcOrd="0" destOrd="0" presId="urn:microsoft.com/office/officeart/2005/8/layout/hierarchy1"/>
    <dgm:cxn modelId="{BBAB4648-643D-479A-8988-B4DF56B53A13}" type="presParOf" srcId="{7F896266-2B64-4F77-88F2-D5B1EFBE9401}" destId="{142AA903-7EEB-4968-8869-7A012F5901CB}" srcOrd="1" destOrd="0" presId="urn:microsoft.com/office/officeart/2005/8/layout/hierarchy1"/>
    <dgm:cxn modelId="{C83E4369-06F8-43FF-943C-F695FC13B34B}" type="presParOf" srcId="{5E3A9E07-435F-4707-8867-A038EE1531A6}" destId="{570B2346-8AE1-4577-B007-56FC762AA075}" srcOrd="1" destOrd="0" presId="urn:microsoft.com/office/officeart/2005/8/layout/hierarchy1"/>
    <dgm:cxn modelId="{A9333D1B-23DD-4013-995B-C5FC22E70183}" type="presParOf" srcId="{570B2346-8AE1-4577-B007-56FC762AA075}" destId="{68DD337B-F0FF-4E4F-9B91-0D3CB5DC2FC4}" srcOrd="0" destOrd="0" presId="urn:microsoft.com/office/officeart/2005/8/layout/hierarchy1"/>
    <dgm:cxn modelId="{D43DAAEF-185E-41FF-AEE2-CB1072BB194D}" type="presParOf" srcId="{570B2346-8AE1-4577-B007-56FC762AA075}" destId="{915BDA65-5C99-4224-9164-AAD79FB34C1E}" srcOrd="1" destOrd="0" presId="urn:microsoft.com/office/officeart/2005/8/layout/hierarchy1"/>
    <dgm:cxn modelId="{E1A64877-BDE5-42AA-A8AF-12ABDDE780A1}" type="presParOf" srcId="{915BDA65-5C99-4224-9164-AAD79FB34C1E}" destId="{828D7FFA-2E77-4272-86AE-81A279C036E0}" srcOrd="0" destOrd="0" presId="urn:microsoft.com/office/officeart/2005/8/layout/hierarchy1"/>
    <dgm:cxn modelId="{CF322E35-BF1C-48D2-BAD4-D6D51D185C35}" type="presParOf" srcId="{828D7FFA-2E77-4272-86AE-81A279C036E0}" destId="{2AB988A6-FC46-4B13-BD30-26DA8C8184B3}" srcOrd="0" destOrd="0" presId="urn:microsoft.com/office/officeart/2005/8/layout/hierarchy1"/>
    <dgm:cxn modelId="{54A6E4F5-21D3-4935-94E6-D255ED4C5BF8}" type="presParOf" srcId="{828D7FFA-2E77-4272-86AE-81A279C036E0}" destId="{82EE0842-C62F-4BEA-9551-E5323DAE3E47}" srcOrd="1" destOrd="0" presId="urn:microsoft.com/office/officeart/2005/8/layout/hierarchy1"/>
    <dgm:cxn modelId="{95429313-34AD-4A6E-944B-055E8515EA4B}" type="presParOf" srcId="{915BDA65-5C99-4224-9164-AAD79FB34C1E}" destId="{0957550E-F3EE-4083-B4E8-BDAD58A44FD3}" srcOrd="1" destOrd="0" presId="urn:microsoft.com/office/officeart/2005/8/layout/hierarchy1"/>
    <dgm:cxn modelId="{A072B777-C197-4496-8210-66690DADEED2}" type="presParOf" srcId="{0957550E-F3EE-4083-B4E8-BDAD58A44FD3}" destId="{F4D35DB8-70CD-4131-A220-2F1B2BC0EBBF}" srcOrd="0" destOrd="0" presId="urn:microsoft.com/office/officeart/2005/8/layout/hierarchy1"/>
    <dgm:cxn modelId="{0CC010B6-4950-4590-8B54-20A54CF7C6BD}" type="presParOf" srcId="{0957550E-F3EE-4083-B4E8-BDAD58A44FD3}" destId="{4F85D875-C697-4982-AF8F-D2A37E93D767}" srcOrd="1" destOrd="0" presId="urn:microsoft.com/office/officeart/2005/8/layout/hierarchy1"/>
    <dgm:cxn modelId="{DE1AE6BE-F86B-4FA9-8C83-51B1D56FABF3}" type="presParOf" srcId="{4F85D875-C697-4982-AF8F-D2A37E93D767}" destId="{C5829C9A-BC3A-49BD-AF4F-808A742B4EBD}" srcOrd="0" destOrd="0" presId="urn:microsoft.com/office/officeart/2005/8/layout/hierarchy1"/>
    <dgm:cxn modelId="{30E45AF9-91F1-4796-92A3-7B2CB50D1B54}" type="presParOf" srcId="{C5829C9A-BC3A-49BD-AF4F-808A742B4EBD}" destId="{CA360FD1-9ABA-4520-9C90-2E9137C3E003}" srcOrd="0" destOrd="0" presId="urn:microsoft.com/office/officeart/2005/8/layout/hierarchy1"/>
    <dgm:cxn modelId="{49E90A03-8F32-4B78-97B4-A9FF3BBC9544}" type="presParOf" srcId="{C5829C9A-BC3A-49BD-AF4F-808A742B4EBD}" destId="{8382A08B-159C-43C4-895C-B0B1162AACF6}" srcOrd="1" destOrd="0" presId="urn:microsoft.com/office/officeart/2005/8/layout/hierarchy1"/>
    <dgm:cxn modelId="{D04CC330-EF31-47C6-BCF8-D733453367DC}" type="presParOf" srcId="{4F85D875-C697-4982-AF8F-D2A37E93D767}" destId="{1E244FA0-F8C6-4954-A1D5-778E7B28B455}" srcOrd="1" destOrd="0" presId="urn:microsoft.com/office/officeart/2005/8/layout/hierarchy1"/>
    <dgm:cxn modelId="{7EE6EBC6-D829-4DE6-886B-26FCB2EABC58}" type="presParOf" srcId="{1E244FA0-F8C6-4954-A1D5-778E7B28B455}" destId="{B2719FC1-3ED1-49F1-8E19-2F9B450AE077}" srcOrd="0" destOrd="0" presId="urn:microsoft.com/office/officeart/2005/8/layout/hierarchy1"/>
    <dgm:cxn modelId="{35AFA6BC-CEE9-4980-87DE-19A4953EAC25}" type="presParOf" srcId="{1E244FA0-F8C6-4954-A1D5-778E7B28B455}" destId="{307737D6-5977-4CD2-975A-AEE1242579CA}" srcOrd="1" destOrd="0" presId="urn:microsoft.com/office/officeart/2005/8/layout/hierarchy1"/>
    <dgm:cxn modelId="{8FF08CA0-D084-4BD5-8B00-60BC838DBF07}" type="presParOf" srcId="{307737D6-5977-4CD2-975A-AEE1242579CA}" destId="{5A7588F3-D287-4A90-A022-463ECBE58ABA}" srcOrd="0" destOrd="0" presId="urn:microsoft.com/office/officeart/2005/8/layout/hierarchy1"/>
    <dgm:cxn modelId="{98FC1A0E-3E6C-49C2-A8A7-79FFD0AF3C69}" type="presParOf" srcId="{5A7588F3-D287-4A90-A022-463ECBE58ABA}" destId="{31D874A0-D465-487E-A0BD-ADBE1825B488}" srcOrd="0" destOrd="0" presId="urn:microsoft.com/office/officeart/2005/8/layout/hierarchy1"/>
    <dgm:cxn modelId="{09D43666-6AD9-4220-A98E-51501155B24D}" type="presParOf" srcId="{5A7588F3-D287-4A90-A022-463ECBE58ABA}" destId="{04BD27B9-C3A1-4AB9-8AA5-A40D4E00FC4C}" srcOrd="1" destOrd="0" presId="urn:microsoft.com/office/officeart/2005/8/layout/hierarchy1"/>
    <dgm:cxn modelId="{79B17C15-68FD-4822-9AE0-E2E01CD38D89}" type="presParOf" srcId="{307737D6-5977-4CD2-975A-AEE1242579CA}" destId="{9F0A80A5-16B8-4A29-AC0C-8FF97523CD77}" srcOrd="1" destOrd="0" presId="urn:microsoft.com/office/officeart/2005/8/layout/hierarchy1"/>
    <dgm:cxn modelId="{F4745DD4-B59F-47A1-9B68-90C31342CE8C}" type="presParOf" srcId="{570B2346-8AE1-4577-B007-56FC762AA075}" destId="{17314797-40D1-433D-B8B6-5AA959286AED}" srcOrd="2" destOrd="0" presId="urn:microsoft.com/office/officeart/2005/8/layout/hierarchy1"/>
    <dgm:cxn modelId="{823ABB5B-D696-4DCC-8B65-90075B2B8571}" type="presParOf" srcId="{570B2346-8AE1-4577-B007-56FC762AA075}" destId="{632EAFD7-A35D-4438-9B8F-06B704C21D3B}" srcOrd="3" destOrd="0" presId="urn:microsoft.com/office/officeart/2005/8/layout/hierarchy1"/>
    <dgm:cxn modelId="{9B1AE7AE-5ABC-4795-9745-EDBC3463421E}" type="presParOf" srcId="{632EAFD7-A35D-4438-9B8F-06B704C21D3B}" destId="{B1D0FB36-83F7-4954-9C6A-047AC4CD7FE5}" srcOrd="0" destOrd="0" presId="urn:microsoft.com/office/officeart/2005/8/layout/hierarchy1"/>
    <dgm:cxn modelId="{640445D9-16AF-4E62-8F22-09F4585B4447}" type="presParOf" srcId="{B1D0FB36-83F7-4954-9C6A-047AC4CD7FE5}" destId="{7B10459E-56A6-497E-ABCE-578C13AA0E98}" srcOrd="0" destOrd="0" presId="urn:microsoft.com/office/officeart/2005/8/layout/hierarchy1"/>
    <dgm:cxn modelId="{F91BD108-FED8-4D6A-ABA5-F16B69102133}" type="presParOf" srcId="{B1D0FB36-83F7-4954-9C6A-047AC4CD7FE5}" destId="{BBA72ECB-F474-46A8-9ECB-B30D39A6CC7A}" srcOrd="1" destOrd="0" presId="urn:microsoft.com/office/officeart/2005/8/layout/hierarchy1"/>
    <dgm:cxn modelId="{907370A2-B9D1-496F-A24B-19AF117853C8}" type="presParOf" srcId="{632EAFD7-A35D-4438-9B8F-06B704C21D3B}" destId="{8DF4D84D-05A1-4415-8C67-4DADBF6CA4E4}" srcOrd="1" destOrd="0" presId="urn:microsoft.com/office/officeart/2005/8/layout/hierarchy1"/>
    <dgm:cxn modelId="{E2D0513D-AEF7-42E2-9B96-8355D18AA7D4}" type="presParOf" srcId="{8DF4D84D-05A1-4415-8C67-4DADBF6CA4E4}" destId="{919338D7-9C1C-42B4-A226-75909EDB6FD7}" srcOrd="0" destOrd="0" presId="urn:microsoft.com/office/officeart/2005/8/layout/hierarchy1"/>
    <dgm:cxn modelId="{8AF57FD3-B108-44DE-8671-B4895396B4D6}" type="presParOf" srcId="{8DF4D84D-05A1-4415-8C67-4DADBF6CA4E4}" destId="{5975222A-4129-4411-935F-E0848B5F0265}" srcOrd="1" destOrd="0" presId="urn:microsoft.com/office/officeart/2005/8/layout/hierarchy1"/>
    <dgm:cxn modelId="{44775472-6AEF-4309-B637-5E0B97FD8E3F}" type="presParOf" srcId="{5975222A-4129-4411-935F-E0848B5F0265}" destId="{C7BCB539-7903-4CAA-ABAF-B574905A0CDC}" srcOrd="0" destOrd="0" presId="urn:microsoft.com/office/officeart/2005/8/layout/hierarchy1"/>
    <dgm:cxn modelId="{3A4C7257-4F2E-447F-8AB2-6D931397A798}" type="presParOf" srcId="{C7BCB539-7903-4CAA-ABAF-B574905A0CDC}" destId="{06518944-8F22-4525-88CD-89CF579A13E1}" srcOrd="0" destOrd="0" presId="urn:microsoft.com/office/officeart/2005/8/layout/hierarchy1"/>
    <dgm:cxn modelId="{E24A670F-85CC-4910-B459-487B30C5CAA9}" type="presParOf" srcId="{C7BCB539-7903-4CAA-ABAF-B574905A0CDC}" destId="{C3FC7ECA-0135-4E7F-98D3-EB989AC1A58D}" srcOrd="1" destOrd="0" presId="urn:microsoft.com/office/officeart/2005/8/layout/hierarchy1"/>
    <dgm:cxn modelId="{D741A72A-E445-4087-99DA-278CE6B4AB15}" type="presParOf" srcId="{5975222A-4129-4411-935F-E0848B5F0265}" destId="{6AA76876-D204-486F-9CF3-11463EC779DD}" srcOrd="1" destOrd="0" presId="urn:microsoft.com/office/officeart/2005/8/layout/hierarchy1"/>
    <dgm:cxn modelId="{D682363B-1966-4B15-B538-B6BE98992269}" type="presParOf" srcId="{6AA76876-D204-486F-9CF3-11463EC779DD}" destId="{1772C607-E77F-4A37-8450-5556292625EB}" srcOrd="0" destOrd="0" presId="urn:microsoft.com/office/officeart/2005/8/layout/hierarchy1"/>
    <dgm:cxn modelId="{86EB26EE-2B53-426B-909F-D36911084602}" type="presParOf" srcId="{6AA76876-D204-486F-9CF3-11463EC779DD}" destId="{1CDE114F-2485-4DC2-9D0C-CB057EAF6E00}" srcOrd="1" destOrd="0" presId="urn:microsoft.com/office/officeart/2005/8/layout/hierarchy1"/>
    <dgm:cxn modelId="{A89140C5-039F-48B2-829D-2A6394459B0C}" type="presParOf" srcId="{1CDE114F-2485-4DC2-9D0C-CB057EAF6E00}" destId="{47AF03C1-328A-4F72-A2CB-94E3CC857CA9}" srcOrd="0" destOrd="0" presId="urn:microsoft.com/office/officeart/2005/8/layout/hierarchy1"/>
    <dgm:cxn modelId="{3760EEBD-A0CB-4474-A3F0-8288C0D533DD}" type="presParOf" srcId="{47AF03C1-328A-4F72-A2CB-94E3CC857CA9}" destId="{3288D50B-01A5-4E26-B2FA-C7751B1ECDF1}" srcOrd="0" destOrd="0" presId="urn:microsoft.com/office/officeart/2005/8/layout/hierarchy1"/>
    <dgm:cxn modelId="{DF99730C-E227-40F1-9CD7-8D92B3AA4AEB}" type="presParOf" srcId="{47AF03C1-328A-4F72-A2CB-94E3CC857CA9}" destId="{698310F6-141A-4BA8-89C7-E8E28D280BC7}" srcOrd="1" destOrd="0" presId="urn:microsoft.com/office/officeart/2005/8/layout/hierarchy1"/>
    <dgm:cxn modelId="{F060E23A-EA1A-4043-BE56-B8EB4FE27447}" type="presParOf" srcId="{1CDE114F-2485-4DC2-9D0C-CB057EAF6E00}" destId="{B40227CE-2104-43E2-9106-2660BE19CF91}" srcOrd="1" destOrd="0" presId="urn:microsoft.com/office/officeart/2005/8/layout/hierarchy1"/>
    <dgm:cxn modelId="{9BE1696F-372C-4DB9-ABB1-2B83321BCEB5}" type="presParOf" srcId="{570B2346-8AE1-4577-B007-56FC762AA075}" destId="{BEE72C18-8CA0-4FD7-8C59-5AB66C84F5A8}" srcOrd="4" destOrd="0" presId="urn:microsoft.com/office/officeart/2005/8/layout/hierarchy1"/>
    <dgm:cxn modelId="{18C6E15F-888D-44C7-9330-456426968E07}" type="presParOf" srcId="{570B2346-8AE1-4577-B007-56FC762AA075}" destId="{A150BAAB-FF2D-40F2-BB92-665A09FC530F}" srcOrd="5" destOrd="0" presId="urn:microsoft.com/office/officeart/2005/8/layout/hierarchy1"/>
    <dgm:cxn modelId="{913C2669-9435-4FFD-93CB-D9697312B6F5}" type="presParOf" srcId="{A150BAAB-FF2D-40F2-BB92-665A09FC530F}" destId="{B30F8FF6-C02F-4D1A-AA7F-71B44C15A92C}" srcOrd="0" destOrd="0" presId="urn:microsoft.com/office/officeart/2005/8/layout/hierarchy1"/>
    <dgm:cxn modelId="{ACF349B1-990E-4BC2-A920-0CA2D1EF7ED4}" type="presParOf" srcId="{B30F8FF6-C02F-4D1A-AA7F-71B44C15A92C}" destId="{081D7973-B8CF-4740-9B6C-E10EBAF458F3}" srcOrd="0" destOrd="0" presId="urn:microsoft.com/office/officeart/2005/8/layout/hierarchy1"/>
    <dgm:cxn modelId="{82AD6FB4-1E31-4AD5-BB0A-8D98255D7757}" type="presParOf" srcId="{B30F8FF6-C02F-4D1A-AA7F-71B44C15A92C}" destId="{6F239384-4FE8-4AAC-8551-1249FB8D9E4E}" srcOrd="1" destOrd="0" presId="urn:microsoft.com/office/officeart/2005/8/layout/hierarchy1"/>
    <dgm:cxn modelId="{EABD9C8E-73F2-486D-9BC7-FFCE7FF22C3D}" type="presParOf" srcId="{A150BAAB-FF2D-40F2-BB92-665A09FC530F}" destId="{38D74DE9-2744-43C9-9F77-2DC0AD38BC46}" srcOrd="1" destOrd="0" presId="urn:microsoft.com/office/officeart/2005/8/layout/hierarchy1"/>
    <dgm:cxn modelId="{00C5D340-2996-4644-919C-CEAB4D6AF766}" type="presParOf" srcId="{38D74DE9-2744-43C9-9F77-2DC0AD38BC46}" destId="{558281EA-8ABA-4C56-94AD-120E67442EB2}" srcOrd="0" destOrd="0" presId="urn:microsoft.com/office/officeart/2005/8/layout/hierarchy1"/>
    <dgm:cxn modelId="{AD5F14E6-8B93-40EF-819C-C25FD854C509}" type="presParOf" srcId="{38D74DE9-2744-43C9-9F77-2DC0AD38BC46}" destId="{62CA2FB8-59F8-4E99-9D12-001FD6C47BAC}" srcOrd="1" destOrd="0" presId="urn:microsoft.com/office/officeart/2005/8/layout/hierarchy1"/>
    <dgm:cxn modelId="{525FB74E-FE12-4943-BBC6-957715627348}" type="presParOf" srcId="{62CA2FB8-59F8-4E99-9D12-001FD6C47BAC}" destId="{5969F55E-66EC-4334-ABB5-21214DF215A8}" srcOrd="0" destOrd="0" presId="urn:microsoft.com/office/officeart/2005/8/layout/hierarchy1"/>
    <dgm:cxn modelId="{5A6B340F-EDDA-4784-9DCB-CE2CC829F1CF}" type="presParOf" srcId="{5969F55E-66EC-4334-ABB5-21214DF215A8}" destId="{295A22A7-04FC-4A05-A969-5DD4328CBFAB}" srcOrd="0" destOrd="0" presId="urn:microsoft.com/office/officeart/2005/8/layout/hierarchy1"/>
    <dgm:cxn modelId="{F7DBC141-C9CE-48D5-BF6C-D36DF64AF594}" type="presParOf" srcId="{5969F55E-66EC-4334-ABB5-21214DF215A8}" destId="{A51E09E2-2282-4F0E-A8D4-F5BD1A5D92E7}" srcOrd="1" destOrd="0" presId="urn:microsoft.com/office/officeart/2005/8/layout/hierarchy1"/>
    <dgm:cxn modelId="{FF00BBE5-E989-41D9-971D-83D37BB593CC}" type="presParOf" srcId="{62CA2FB8-59F8-4E99-9D12-001FD6C47BAC}" destId="{CE768224-9144-4989-B3F7-4180A493CA6E}" srcOrd="1" destOrd="0" presId="urn:microsoft.com/office/officeart/2005/8/layout/hierarchy1"/>
    <dgm:cxn modelId="{5712274D-2671-4B78-9164-117BA968E1B6}" type="presParOf" srcId="{CE768224-9144-4989-B3F7-4180A493CA6E}" destId="{44BFF668-38AF-40D9-BD41-3611CA4BEEC6}" srcOrd="0" destOrd="0" presId="urn:microsoft.com/office/officeart/2005/8/layout/hierarchy1"/>
    <dgm:cxn modelId="{BD5861A7-FFDD-4663-BF01-90DB292BEB19}" type="presParOf" srcId="{CE768224-9144-4989-B3F7-4180A493CA6E}" destId="{BAA01B00-FFEC-49A4-83EC-B57D8F652ABB}" srcOrd="1" destOrd="0" presId="urn:microsoft.com/office/officeart/2005/8/layout/hierarchy1"/>
    <dgm:cxn modelId="{0DEC9897-98C9-4342-A97C-262C402D1EC6}" type="presParOf" srcId="{BAA01B00-FFEC-49A4-83EC-B57D8F652ABB}" destId="{2CF208A4-7AE2-4007-A067-CF64897D9CAA}" srcOrd="0" destOrd="0" presId="urn:microsoft.com/office/officeart/2005/8/layout/hierarchy1"/>
    <dgm:cxn modelId="{782DC82D-0EFA-4D0B-AEB7-594937C3E2F1}" type="presParOf" srcId="{2CF208A4-7AE2-4007-A067-CF64897D9CAA}" destId="{01F891E3-0996-4621-9E8A-74B42A7FA96F}" srcOrd="0" destOrd="0" presId="urn:microsoft.com/office/officeart/2005/8/layout/hierarchy1"/>
    <dgm:cxn modelId="{C8871408-B8F0-43BD-A0B1-C2E596D6A288}" type="presParOf" srcId="{2CF208A4-7AE2-4007-A067-CF64897D9CAA}" destId="{3D62BB15-6186-4DC8-BC34-D8A8A2B540B3}" srcOrd="1" destOrd="0" presId="urn:microsoft.com/office/officeart/2005/8/layout/hierarchy1"/>
    <dgm:cxn modelId="{7F874C0F-0954-4D99-A216-0A07DDA926C0}" type="presParOf" srcId="{BAA01B00-FFEC-49A4-83EC-B57D8F652ABB}" destId="{A05B146C-A822-470E-B7D1-1B20D0B726EC}" srcOrd="1" destOrd="0" presId="urn:microsoft.com/office/officeart/2005/8/layout/hierarchy1"/>
    <dgm:cxn modelId="{465863ED-801C-4CF1-85F6-B5FE6F2CF60B}" type="presParOf" srcId="{570B2346-8AE1-4577-B007-56FC762AA075}" destId="{CC9D86C8-9A2C-4CEC-8FCA-97336F52528F}" srcOrd="6" destOrd="0" presId="urn:microsoft.com/office/officeart/2005/8/layout/hierarchy1"/>
    <dgm:cxn modelId="{0A6C8BDE-8E7E-4334-9624-B7752B9DF8B8}" type="presParOf" srcId="{570B2346-8AE1-4577-B007-56FC762AA075}" destId="{89C41F1A-BA46-459C-9F81-78779E2A10B7}" srcOrd="7" destOrd="0" presId="urn:microsoft.com/office/officeart/2005/8/layout/hierarchy1"/>
    <dgm:cxn modelId="{00C9D559-6B53-43A7-882D-D6950E47095B}" type="presParOf" srcId="{89C41F1A-BA46-459C-9F81-78779E2A10B7}" destId="{54A09E5C-BF49-40CF-9DC5-EA75F19E91AD}" srcOrd="0" destOrd="0" presId="urn:microsoft.com/office/officeart/2005/8/layout/hierarchy1"/>
    <dgm:cxn modelId="{A7B3A601-E480-4342-A1A4-813D16A66D95}" type="presParOf" srcId="{54A09E5C-BF49-40CF-9DC5-EA75F19E91AD}" destId="{DACCC807-5D8E-4AA5-96B3-26C7007A7ED4}" srcOrd="0" destOrd="0" presId="urn:microsoft.com/office/officeart/2005/8/layout/hierarchy1"/>
    <dgm:cxn modelId="{E396B773-5BE2-4B45-91C7-C48A06302111}" type="presParOf" srcId="{54A09E5C-BF49-40CF-9DC5-EA75F19E91AD}" destId="{07F81321-DCA6-4F97-870A-6FBDE6052D15}" srcOrd="1" destOrd="0" presId="urn:microsoft.com/office/officeart/2005/8/layout/hierarchy1"/>
    <dgm:cxn modelId="{943B8549-F089-4E56-A3FF-15AB83DF53B0}" type="presParOf" srcId="{89C41F1A-BA46-459C-9F81-78779E2A10B7}" destId="{9EB021BC-C932-4001-B75E-9CA2DCE987D6}" srcOrd="1" destOrd="0" presId="urn:microsoft.com/office/officeart/2005/8/layout/hierarchy1"/>
    <dgm:cxn modelId="{E133FD2F-1A8C-4B57-A0DF-52849A2101D1}" type="presParOf" srcId="{9EB021BC-C932-4001-B75E-9CA2DCE987D6}" destId="{CD9DCADA-9070-42BD-AD7A-8D353723CECE}" srcOrd="0" destOrd="0" presId="urn:microsoft.com/office/officeart/2005/8/layout/hierarchy1"/>
    <dgm:cxn modelId="{238FC409-9FCA-4FB5-92FC-99536185307B}" type="presParOf" srcId="{9EB021BC-C932-4001-B75E-9CA2DCE987D6}" destId="{515D19AE-ED55-4BB1-B05F-389936ECE955}" srcOrd="1" destOrd="0" presId="urn:microsoft.com/office/officeart/2005/8/layout/hierarchy1"/>
    <dgm:cxn modelId="{E444B35C-9441-4250-A28C-BB8D64657ED6}" type="presParOf" srcId="{515D19AE-ED55-4BB1-B05F-389936ECE955}" destId="{29630F3B-A3BE-47F7-B236-D73291A7990B}" srcOrd="0" destOrd="0" presId="urn:microsoft.com/office/officeart/2005/8/layout/hierarchy1"/>
    <dgm:cxn modelId="{93FA1C58-1BD3-4930-BAB5-F43DE9FBBD1B}" type="presParOf" srcId="{29630F3B-A3BE-47F7-B236-D73291A7990B}" destId="{97FFAADA-D93E-49BE-BD0E-49D4E7C1662D}" srcOrd="0" destOrd="0" presId="urn:microsoft.com/office/officeart/2005/8/layout/hierarchy1"/>
    <dgm:cxn modelId="{2DAB757C-395B-4309-A5A7-86A5CB98A76E}" type="presParOf" srcId="{29630F3B-A3BE-47F7-B236-D73291A7990B}" destId="{531A1FED-AC52-4EBC-A81B-FF11CA9954DE}" srcOrd="1" destOrd="0" presId="urn:microsoft.com/office/officeart/2005/8/layout/hierarchy1"/>
    <dgm:cxn modelId="{9E0E90E2-3755-4A56-BF60-51B6189840D5}" type="presParOf" srcId="{515D19AE-ED55-4BB1-B05F-389936ECE955}" destId="{91581458-F826-4C82-8B0F-8766438AC8A1}" srcOrd="1" destOrd="0" presId="urn:microsoft.com/office/officeart/2005/8/layout/hierarchy1"/>
    <dgm:cxn modelId="{3C231297-9A27-4DCE-B645-7A76CFC5C582}" type="presParOf" srcId="{91581458-F826-4C82-8B0F-8766438AC8A1}" destId="{BBB02C0E-7DBB-4C33-B3CF-5C4B6DC4E1F2}" srcOrd="0" destOrd="0" presId="urn:microsoft.com/office/officeart/2005/8/layout/hierarchy1"/>
    <dgm:cxn modelId="{66EB6B4E-052D-42C9-8122-37F064462057}" type="presParOf" srcId="{91581458-F826-4C82-8B0F-8766438AC8A1}" destId="{674F6FE7-6F88-44CE-A0D0-BF421F5C075F}" srcOrd="1" destOrd="0" presId="urn:microsoft.com/office/officeart/2005/8/layout/hierarchy1"/>
    <dgm:cxn modelId="{B98B1553-6AA5-4FD9-A764-55E9C18CB915}" type="presParOf" srcId="{674F6FE7-6F88-44CE-A0D0-BF421F5C075F}" destId="{A733B9DB-5F7A-4FC4-ACB6-9123210D3D9F}" srcOrd="0" destOrd="0" presId="urn:microsoft.com/office/officeart/2005/8/layout/hierarchy1"/>
    <dgm:cxn modelId="{E30953D4-A2C4-49C7-8A49-FCF387973AD8}" type="presParOf" srcId="{A733B9DB-5F7A-4FC4-ACB6-9123210D3D9F}" destId="{51DB3769-A890-404F-9E72-47467DB0E2CA}" srcOrd="0" destOrd="0" presId="urn:microsoft.com/office/officeart/2005/8/layout/hierarchy1"/>
    <dgm:cxn modelId="{A5509BEB-882D-4ECF-99CF-8018B3CA6F45}" type="presParOf" srcId="{A733B9DB-5F7A-4FC4-ACB6-9123210D3D9F}" destId="{73E67709-7FE9-4BF6-B8B3-81117BA23852}" srcOrd="1" destOrd="0" presId="urn:microsoft.com/office/officeart/2005/8/layout/hierarchy1"/>
    <dgm:cxn modelId="{D2261172-6EBD-4A6C-BCB7-91E57C7969F8}" type="presParOf" srcId="{674F6FE7-6F88-44CE-A0D0-BF421F5C075F}" destId="{6A538086-2DDC-4C15-B2FF-8653B9B364D5}" srcOrd="1" destOrd="0" presId="urn:microsoft.com/office/officeart/2005/8/layout/hierarchy1"/>
    <dgm:cxn modelId="{8E0FD61E-9F75-4235-A803-FB7E38DE0305}" type="presParOf" srcId="{570B2346-8AE1-4577-B007-56FC762AA075}" destId="{1F918DE0-5437-450B-9AFE-97C256715FC2}" srcOrd="8" destOrd="0" presId="urn:microsoft.com/office/officeart/2005/8/layout/hierarchy1"/>
    <dgm:cxn modelId="{1CDDB32A-95BA-47CC-ACD9-F0C3EEF83768}" type="presParOf" srcId="{570B2346-8AE1-4577-B007-56FC762AA075}" destId="{8B42FD4D-2651-4621-8306-C19A951C70D2}" srcOrd="9" destOrd="0" presId="urn:microsoft.com/office/officeart/2005/8/layout/hierarchy1"/>
    <dgm:cxn modelId="{BCB48683-2C75-4617-BF0F-E6F41115592D}" type="presParOf" srcId="{8B42FD4D-2651-4621-8306-C19A951C70D2}" destId="{62476EB4-F6CF-4C51-8FFB-4CB34C86686C}" srcOrd="0" destOrd="0" presId="urn:microsoft.com/office/officeart/2005/8/layout/hierarchy1"/>
    <dgm:cxn modelId="{E161E8D3-1E4F-45F0-B77C-B249B875D1FB}" type="presParOf" srcId="{62476EB4-F6CF-4C51-8FFB-4CB34C86686C}" destId="{C3C08F7C-F501-4897-AF4D-08257B78A53A}" srcOrd="0" destOrd="0" presId="urn:microsoft.com/office/officeart/2005/8/layout/hierarchy1"/>
    <dgm:cxn modelId="{676EF00C-56A0-4C4E-B32B-E36B8784C4D5}" type="presParOf" srcId="{62476EB4-F6CF-4C51-8FFB-4CB34C86686C}" destId="{57F7DEFC-1A53-425C-8C67-EA87EE911FD1}" srcOrd="1" destOrd="0" presId="urn:microsoft.com/office/officeart/2005/8/layout/hierarchy1"/>
    <dgm:cxn modelId="{6D516B01-0C35-40B9-9E19-02BA7CAB64D9}" type="presParOf" srcId="{8B42FD4D-2651-4621-8306-C19A951C70D2}" destId="{F738B77C-B180-4ECF-AB89-A1A45E830246}" srcOrd="1" destOrd="0" presId="urn:microsoft.com/office/officeart/2005/8/layout/hierarchy1"/>
    <dgm:cxn modelId="{F8C8C3E9-3FCB-4D13-B35A-5FA95B451764}" type="presParOf" srcId="{F738B77C-B180-4ECF-AB89-A1A45E830246}" destId="{2DE2BFB6-74C0-4683-A918-09001BA35855}" srcOrd="0" destOrd="0" presId="urn:microsoft.com/office/officeart/2005/8/layout/hierarchy1"/>
    <dgm:cxn modelId="{F00BF9F6-37BD-40C5-96EE-3AF2EB658718}" type="presParOf" srcId="{F738B77C-B180-4ECF-AB89-A1A45E830246}" destId="{82892EA2-E12E-41C8-B23B-1BB0A9993F84}" srcOrd="1" destOrd="0" presId="urn:microsoft.com/office/officeart/2005/8/layout/hierarchy1"/>
    <dgm:cxn modelId="{F118B1D6-A45A-4E89-8EF4-737565EB005F}" type="presParOf" srcId="{82892EA2-E12E-41C8-B23B-1BB0A9993F84}" destId="{45FBD3C9-1BBE-4B88-8D76-65CF3074EEE0}" srcOrd="0" destOrd="0" presId="urn:microsoft.com/office/officeart/2005/8/layout/hierarchy1"/>
    <dgm:cxn modelId="{416D8017-2B4C-4191-AFF9-9F593CF9FBB6}" type="presParOf" srcId="{45FBD3C9-1BBE-4B88-8D76-65CF3074EEE0}" destId="{7EA05753-95A4-4926-AF66-EBEE77B37AE1}" srcOrd="0" destOrd="0" presId="urn:microsoft.com/office/officeart/2005/8/layout/hierarchy1"/>
    <dgm:cxn modelId="{0B58FE3F-C5FD-4F6D-A7E8-CD8B37BD0387}" type="presParOf" srcId="{45FBD3C9-1BBE-4B88-8D76-65CF3074EEE0}" destId="{16C7A0DF-5B55-42B2-9012-4ABA905BDF89}" srcOrd="1" destOrd="0" presId="urn:microsoft.com/office/officeart/2005/8/layout/hierarchy1"/>
    <dgm:cxn modelId="{0568F8C2-4B8A-49D6-B7FA-1781B1ECDD07}" type="presParOf" srcId="{82892EA2-E12E-41C8-B23B-1BB0A9993F84}" destId="{454C7FF5-55F3-4B03-B046-D2447DD81A39}" srcOrd="1" destOrd="0" presId="urn:microsoft.com/office/officeart/2005/8/layout/hierarchy1"/>
    <dgm:cxn modelId="{3AC22A29-8410-40B2-8DD6-1FE537E6D55D}" type="presParOf" srcId="{454C7FF5-55F3-4B03-B046-D2447DD81A39}" destId="{BB32B610-3043-4C91-9279-F20AB568429B}" srcOrd="0" destOrd="0" presId="urn:microsoft.com/office/officeart/2005/8/layout/hierarchy1"/>
    <dgm:cxn modelId="{15A90851-0671-48C8-8378-C6BFBED14CD4}" type="presParOf" srcId="{454C7FF5-55F3-4B03-B046-D2447DD81A39}" destId="{27AB3AFF-2108-4C80-86DA-A13FB45AD3E3}" srcOrd="1" destOrd="0" presId="urn:microsoft.com/office/officeart/2005/8/layout/hierarchy1"/>
    <dgm:cxn modelId="{F3B8AB7F-414B-4C73-8C5D-A86653A12739}" type="presParOf" srcId="{27AB3AFF-2108-4C80-86DA-A13FB45AD3E3}" destId="{20B7DEF4-82B4-4281-853C-351ABB098BB0}" srcOrd="0" destOrd="0" presId="urn:microsoft.com/office/officeart/2005/8/layout/hierarchy1"/>
    <dgm:cxn modelId="{DE7E20BE-F47F-4477-B311-0A40A4FD8044}" type="presParOf" srcId="{20B7DEF4-82B4-4281-853C-351ABB098BB0}" destId="{C02D5864-7D51-4900-84DA-774E1D54C501}" srcOrd="0" destOrd="0" presId="urn:microsoft.com/office/officeart/2005/8/layout/hierarchy1"/>
    <dgm:cxn modelId="{BF85D8BC-7BB0-4915-BABF-8636B5F89460}" type="presParOf" srcId="{20B7DEF4-82B4-4281-853C-351ABB098BB0}" destId="{AF79F035-E54A-40F3-B250-9A4D8DDE5D57}" srcOrd="1" destOrd="0" presId="urn:microsoft.com/office/officeart/2005/8/layout/hierarchy1"/>
    <dgm:cxn modelId="{1F44078A-E5FA-4DAC-AB8C-61DF45D6DF14}" type="presParOf" srcId="{27AB3AFF-2108-4C80-86DA-A13FB45AD3E3}" destId="{94607206-7631-482E-8D16-B5A185F40C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2B610-3043-4C91-9279-F20AB568429B}">
      <dsp:nvSpPr>
        <dsp:cNvPr id="0" name=""/>
        <dsp:cNvSpPr/>
      </dsp:nvSpPr>
      <dsp:spPr>
        <a:xfrm>
          <a:off x="7662732" y="3221189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2BFB6-74C0-4683-A918-09001BA35855}">
      <dsp:nvSpPr>
        <dsp:cNvPr id="0" name=""/>
        <dsp:cNvSpPr/>
      </dsp:nvSpPr>
      <dsp:spPr>
        <a:xfrm>
          <a:off x="7662732" y="2022718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8DE0-5437-450B-9AFE-97C256715FC2}">
      <dsp:nvSpPr>
        <dsp:cNvPr id="0" name=""/>
        <dsp:cNvSpPr/>
      </dsp:nvSpPr>
      <dsp:spPr>
        <a:xfrm>
          <a:off x="4405242" y="824247"/>
          <a:ext cx="3303209" cy="376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58"/>
              </a:lnTo>
              <a:lnTo>
                <a:pt x="3303209" y="256558"/>
              </a:lnTo>
              <a:lnTo>
                <a:pt x="3303209" y="376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02C0E-7DBB-4C33-B3CF-5C4B6DC4E1F2}">
      <dsp:nvSpPr>
        <dsp:cNvPr id="0" name=""/>
        <dsp:cNvSpPr/>
      </dsp:nvSpPr>
      <dsp:spPr>
        <a:xfrm>
          <a:off x="6080592" y="3221189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DCADA-9070-42BD-AD7A-8D353723CECE}">
      <dsp:nvSpPr>
        <dsp:cNvPr id="0" name=""/>
        <dsp:cNvSpPr/>
      </dsp:nvSpPr>
      <dsp:spPr>
        <a:xfrm>
          <a:off x="6080592" y="2022718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86C8-9A2C-4CEC-8FCA-97336F52528F}">
      <dsp:nvSpPr>
        <dsp:cNvPr id="0" name=""/>
        <dsp:cNvSpPr/>
      </dsp:nvSpPr>
      <dsp:spPr>
        <a:xfrm>
          <a:off x="4405242" y="824247"/>
          <a:ext cx="1721069" cy="376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58"/>
              </a:lnTo>
              <a:lnTo>
                <a:pt x="1721069" y="256558"/>
              </a:lnTo>
              <a:lnTo>
                <a:pt x="1721069" y="376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FF668-38AF-40D9-BD41-3611CA4BEEC6}">
      <dsp:nvSpPr>
        <dsp:cNvPr id="0" name=""/>
        <dsp:cNvSpPr/>
      </dsp:nvSpPr>
      <dsp:spPr>
        <a:xfrm>
          <a:off x="4498452" y="3221189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281EA-8ABA-4C56-94AD-120E67442EB2}">
      <dsp:nvSpPr>
        <dsp:cNvPr id="0" name=""/>
        <dsp:cNvSpPr/>
      </dsp:nvSpPr>
      <dsp:spPr>
        <a:xfrm>
          <a:off x="4498452" y="2022718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72C18-8CA0-4FD7-8C59-5AB66C84F5A8}">
      <dsp:nvSpPr>
        <dsp:cNvPr id="0" name=""/>
        <dsp:cNvSpPr/>
      </dsp:nvSpPr>
      <dsp:spPr>
        <a:xfrm>
          <a:off x="4405242" y="824247"/>
          <a:ext cx="138929" cy="376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58"/>
              </a:lnTo>
              <a:lnTo>
                <a:pt x="138929" y="256558"/>
              </a:lnTo>
              <a:lnTo>
                <a:pt x="138929" y="376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2C607-E77F-4A37-8450-5556292625EB}">
      <dsp:nvSpPr>
        <dsp:cNvPr id="0" name=""/>
        <dsp:cNvSpPr/>
      </dsp:nvSpPr>
      <dsp:spPr>
        <a:xfrm>
          <a:off x="2916312" y="3221189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338D7-9C1C-42B4-A226-75909EDB6FD7}">
      <dsp:nvSpPr>
        <dsp:cNvPr id="0" name=""/>
        <dsp:cNvSpPr/>
      </dsp:nvSpPr>
      <dsp:spPr>
        <a:xfrm>
          <a:off x="2916312" y="2022718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4797-40D1-433D-B8B6-5AA959286AED}">
      <dsp:nvSpPr>
        <dsp:cNvPr id="0" name=""/>
        <dsp:cNvSpPr/>
      </dsp:nvSpPr>
      <dsp:spPr>
        <a:xfrm>
          <a:off x="2962032" y="824247"/>
          <a:ext cx="1443210" cy="376477"/>
        </a:xfrm>
        <a:custGeom>
          <a:avLst/>
          <a:gdLst/>
          <a:ahLst/>
          <a:cxnLst/>
          <a:rect l="0" t="0" r="0" b="0"/>
          <a:pathLst>
            <a:path>
              <a:moveTo>
                <a:pt x="1443210" y="0"/>
              </a:moveTo>
              <a:lnTo>
                <a:pt x="1443210" y="256558"/>
              </a:lnTo>
              <a:lnTo>
                <a:pt x="0" y="256558"/>
              </a:lnTo>
              <a:lnTo>
                <a:pt x="0" y="376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9FC1-3ED1-49F1-8E19-2F9B450AE077}">
      <dsp:nvSpPr>
        <dsp:cNvPr id="0" name=""/>
        <dsp:cNvSpPr/>
      </dsp:nvSpPr>
      <dsp:spPr>
        <a:xfrm>
          <a:off x="1056312" y="3221189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35DB8-70CD-4131-A220-2F1B2BC0EBBF}">
      <dsp:nvSpPr>
        <dsp:cNvPr id="0" name=""/>
        <dsp:cNvSpPr/>
      </dsp:nvSpPr>
      <dsp:spPr>
        <a:xfrm>
          <a:off x="1056312" y="2022718"/>
          <a:ext cx="91440" cy="37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D337B-F0FF-4E4F-9B91-0D3CB5DC2FC4}">
      <dsp:nvSpPr>
        <dsp:cNvPr id="0" name=""/>
        <dsp:cNvSpPr/>
      </dsp:nvSpPr>
      <dsp:spPr>
        <a:xfrm>
          <a:off x="1102032" y="824247"/>
          <a:ext cx="3303209" cy="376477"/>
        </a:xfrm>
        <a:custGeom>
          <a:avLst/>
          <a:gdLst/>
          <a:ahLst/>
          <a:cxnLst/>
          <a:rect l="0" t="0" r="0" b="0"/>
          <a:pathLst>
            <a:path>
              <a:moveTo>
                <a:pt x="3303209" y="0"/>
              </a:moveTo>
              <a:lnTo>
                <a:pt x="3303209" y="256558"/>
              </a:lnTo>
              <a:lnTo>
                <a:pt x="0" y="256558"/>
              </a:lnTo>
              <a:lnTo>
                <a:pt x="0" y="376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80471-701E-4D35-8E7A-4C882A6161B7}">
      <dsp:nvSpPr>
        <dsp:cNvPr id="0" name=""/>
        <dsp:cNvSpPr/>
      </dsp:nvSpPr>
      <dsp:spPr>
        <a:xfrm>
          <a:off x="2590662" y="2254"/>
          <a:ext cx="3629159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AA903-7EEB-4968-8869-7A012F5901CB}">
      <dsp:nvSpPr>
        <dsp:cNvPr id="0" name=""/>
        <dsp:cNvSpPr/>
      </dsp:nvSpPr>
      <dsp:spPr>
        <a:xfrm>
          <a:off x="2734493" y="138893"/>
          <a:ext cx="3629159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Генеральний директор</a:t>
          </a:r>
          <a:endParaRPr lang="uk-UA" sz="1800" kern="1200" noProof="0" dirty="0"/>
        </a:p>
      </dsp:txBody>
      <dsp:txXfrm>
        <a:off x="2734493" y="138893"/>
        <a:ext cx="3629159" cy="821993"/>
      </dsp:txXfrm>
    </dsp:sp>
    <dsp:sp modelId="{2AB988A6-FC46-4B13-BD30-26DA8C8184B3}">
      <dsp:nvSpPr>
        <dsp:cNvPr id="0" name=""/>
        <dsp:cNvSpPr/>
      </dsp:nvSpPr>
      <dsp:spPr>
        <a:xfrm>
          <a:off x="454793" y="1200724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E0842-C62F-4BEA-9551-E5323DAE3E47}">
      <dsp:nvSpPr>
        <dsp:cNvPr id="0" name=""/>
        <dsp:cNvSpPr/>
      </dsp:nvSpPr>
      <dsp:spPr>
        <a:xfrm>
          <a:off x="598624" y="1337364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Збори бібліотеки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(</a:t>
          </a:r>
          <a:r>
            <a:rPr lang="en-US" sz="1000" kern="1200" dirty="0" smtClean="0"/>
            <a:t>Collection</a:t>
          </a:r>
          <a:r>
            <a:rPr lang="uk-UA" sz="1000" kern="1200" noProof="0" dirty="0" smtClean="0"/>
            <a:t>)</a:t>
          </a:r>
          <a:endParaRPr lang="uk-UA" sz="1000" kern="1200" noProof="0" dirty="0"/>
        </a:p>
      </dsp:txBody>
      <dsp:txXfrm>
        <a:off x="598624" y="1337364"/>
        <a:ext cx="1294478" cy="821993"/>
      </dsp:txXfrm>
    </dsp:sp>
    <dsp:sp modelId="{CA360FD1-9ABA-4520-9C90-2E9137C3E003}">
      <dsp:nvSpPr>
        <dsp:cNvPr id="0" name=""/>
        <dsp:cNvSpPr/>
      </dsp:nvSpPr>
      <dsp:spPr>
        <a:xfrm>
          <a:off x="454793" y="2399195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2A08B-159C-43C4-895C-B0B1162AACF6}">
      <dsp:nvSpPr>
        <dsp:cNvPr id="0" name=""/>
        <dsp:cNvSpPr/>
      </dsp:nvSpPr>
      <dsp:spPr>
        <a:xfrm>
          <a:off x="598624" y="2535835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/>
            <a:t>Помічник Генерального директора</a:t>
          </a:r>
          <a:endParaRPr lang="uk-UA" sz="1100" kern="1200" noProof="0" dirty="0"/>
        </a:p>
      </dsp:txBody>
      <dsp:txXfrm>
        <a:off x="598624" y="2535835"/>
        <a:ext cx="1294478" cy="821993"/>
      </dsp:txXfrm>
    </dsp:sp>
    <dsp:sp modelId="{31D874A0-D465-487E-A0BD-ADBE1825B488}">
      <dsp:nvSpPr>
        <dsp:cNvPr id="0" name=""/>
        <dsp:cNvSpPr/>
      </dsp:nvSpPr>
      <dsp:spPr>
        <a:xfrm>
          <a:off x="176934" y="3597666"/>
          <a:ext cx="1850197" cy="1880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D27B9-C3A1-4AB9-8AA5-A40D4E00FC4C}">
      <dsp:nvSpPr>
        <dsp:cNvPr id="0" name=""/>
        <dsp:cNvSpPr/>
      </dsp:nvSpPr>
      <dsp:spPr>
        <a:xfrm>
          <a:off x="320764" y="3734306"/>
          <a:ext cx="1850197" cy="188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Австралійські колекції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Управління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Догляд за колекцією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Карти та дослідження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Усна історія та програми Корінних народів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Заморські колекції та Управління метаданими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Малюнки та рукописи</a:t>
          </a:r>
          <a:endParaRPr lang="uk-UA" sz="1000" kern="1200" noProof="0" dirty="0"/>
        </a:p>
      </dsp:txBody>
      <dsp:txXfrm>
        <a:off x="320764" y="3734306"/>
        <a:ext cx="1850197" cy="1880063"/>
      </dsp:txXfrm>
    </dsp:sp>
    <dsp:sp modelId="{7B10459E-56A6-497E-ABCE-578C13AA0E98}">
      <dsp:nvSpPr>
        <dsp:cNvPr id="0" name=""/>
        <dsp:cNvSpPr/>
      </dsp:nvSpPr>
      <dsp:spPr>
        <a:xfrm>
          <a:off x="2314793" y="1200724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72ECB-F474-46A8-9ECB-B30D39A6CC7A}">
      <dsp:nvSpPr>
        <dsp:cNvPr id="0" name=""/>
        <dsp:cNvSpPr/>
      </dsp:nvSpPr>
      <dsp:spPr>
        <a:xfrm>
          <a:off x="2458624" y="1337364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Залучення </a:t>
          </a:r>
          <a:r>
            <a:rPr lang="uk-UA" sz="1000" kern="1200" noProof="0" dirty="0" smtClean="0"/>
            <a:t>(</a:t>
          </a:r>
          <a:r>
            <a:rPr lang="en-AU" sz="1000" kern="1200" noProof="0" dirty="0" smtClean="0"/>
            <a:t>Engagement</a:t>
          </a:r>
          <a:r>
            <a:rPr lang="uk-UA" sz="1000" kern="1200" dirty="0" smtClean="0"/>
            <a:t>)</a:t>
          </a:r>
          <a:endParaRPr lang="uk-UA" sz="1000" kern="1200" noProof="0" dirty="0"/>
        </a:p>
      </dsp:txBody>
      <dsp:txXfrm>
        <a:off x="2458624" y="1337364"/>
        <a:ext cx="1294478" cy="821993"/>
      </dsp:txXfrm>
    </dsp:sp>
    <dsp:sp modelId="{06518944-8F22-4525-88CD-89CF579A13E1}">
      <dsp:nvSpPr>
        <dsp:cNvPr id="0" name=""/>
        <dsp:cNvSpPr/>
      </dsp:nvSpPr>
      <dsp:spPr>
        <a:xfrm>
          <a:off x="2314793" y="2399195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C7ECA-0135-4E7F-98D3-EB989AC1A58D}">
      <dsp:nvSpPr>
        <dsp:cNvPr id="0" name=""/>
        <dsp:cNvSpPr/>
      </dsp:nvSpPr>
      <dsp:spPr>
        <a:xfrm>
          <a:off x="2458624" y="2535835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/>
            <a:t>Помічник Генерального директора</a:t>
          </a:r>
          <a:endParaRPr lang="uk-UA" sz="1100" kern="1200" noProof="0" dirty="0"/>
        </a:p>
      </dsp:txBody>
      <dsp:txXfrm>
        <a:off x="2458624" y="2535835"/>
        <a:ext cx="1294478" cy="821993"/>
      </dsp:txXfrm>
    </dsp:sp>
    <dsp:sp modelId="{3288D50B-01A5-4E26-B2FA-C7751B1ECDF1}">
      <dsp:nvSpPr>
        <dsp:cNvPr id="0" name=""/>
        <dsp:cNvSpPr/>
      </dsp:nvSpPr>
      <dsp:spPr>
        <a:xfrm>
          <a:off x="2314793" y="3597666"/>
          <a:ext cx="1294478" cy="1845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10F6-141A-4BA8-89C7-E8E28D280BC7}">
      <dsp:nvSpPr>
        <dsp:cNvPr id="0" name=""/>
        <dsp:cNvSpPr/>
      </dsp:nvSpPr>
      <dsp:spPr>
        <a:xfrm>
          <a:off x="2458624" y="3734306"/>
          <a:ext cx="1294478" cy="184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Комунікація, маркетинг та громади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Гранти 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Співпраця з громадськістю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Виставки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Публікації та продажі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Читацькі послуги </a:t>
          </a:r>
          <a:endParaRPr lang="uk-UA" sz="1000" kern="1200" noProof="0" dirty="0"/>
        </a:p>
      </dsp:txBody>
      <dsp:txXfrm>
        <a:off x="2458624" y="3734306"/>
        <a:ext cx="1294478" cy="1845860"/>
      </dsp:txXfrm>
    </dsp:sp>
    <dsp:sp modelId="{081D7973-B8CF-4740-9B6C-E10EBAF458F3}">
      <dsp:nvSpPr>
        <dsp:cNvPr id="0" name=""/>
        <dsp:cNvSpPr/>
      </dsp:nvSpPr>
      <dsp:spPr>
        <a:xfrm>
          <a:off x="3896933" y="1200724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39384-4FE8-4AAC-8551-1249FB8D9E4E}">
      <dsp:nvSpPr>
        <dsp:cNvPr id="0" name=""/>
        <dsp:cNvSpPr/>
      </dsp:nvSpPr>
      <dsp:spPr>
        <a:xfrm>
          <a:off x="4040764" y="1337364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Співпраця </a:t>
          </a:r>
          <a:r>
            <a:rPr lang="uk-UA" sz="1000" kern="1200" noProof="0" dirty="0" smtClean="0"/>
            <a:t>(</a:t>
          </a:r>
          <a:r>
            <a:rPr lang="en-US" sz="1000" kern="1200" dirty="0" smtClean="0"/>
            <a:t>Collaboration</a:t>
          </a:r>
          <a:r>
            <a:rPr lang="uk-UA" sz="1000" kern="1200" noProof="0" dirty="0" smtClean="0"/>
            <a:t>)</a:t>
          </a:r>
          <a:endParaRPr lang="uk-UA" sz="1000" kern="1200" noProof="0" dirty="0"/>
        </a:p>
      </dsp:txBody>
      <dsp:txXfrm>
        <a:off x="4040764" y="1337364"/>
        <a:ext cx="1294478" cy="821993"/>
      </dsp:txXfrm>
    </dsp:sp>
    <dsp:sp modelId="{295A22A7-04FC-4A05-A969-5DD4328CBFAB}">
      <dsp:nvSpPr>
        <dsp:cNvPr id="0" name=""/>
        <dsp:cNvSpPr/>
      </dsp:nvSpPr>
      <dsp:spPr>
        <a:xfrm>
          <a:off x="3896933" y="2399195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E09E2-2282-4F0E-A8D4-F5BD1A5D92E7}">
      <dsp:nvSpPr>
        <dsp:cNvPr id="0" name=""/>
        <dsp:cNvSpPr/>
      </dsp:nvSpPr>
      <dsp:spPr>
        <a:xfrm>
          <a:off x="4040764" y="2535835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/>
            <a:t>Помічник Генерального директора</a:t>
          </a:r>
        </a:p>
      </dsp:txBody>
      <dsp:txXfrm>
        <a:off x="4040764" y="2535835"/>
        <a:ext cx="1294478" cy="821993"/>
      </dsp:txXfrm>
    </dsp:sp>
    <dsp:sp modelId="{01F891E3-0996-4621-9E8A-74B42A7FA96F}">
      <dsp:nvSpPr>
        <dsp:cNvPr id="0" name=""/>
        <dsp:cNvSpPr/>
      </dsp:nvSpPr>
      <dsp:spPr>
        <a:xfrm>
          <a:off x="3896933" y="3597666"/>
          <a:ext cx="1294478" cy="1711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2BB15-6186-4DC8-BC34-D8A8A2B540B3}">
      <dsp:nvSpPr>
        <dsp:cNvPr id="0" name=""/>
        <dsp:cNvSpPr/>
      </dsp:nvSpPr>
      <dsp:spPr>
        <a:xfrm>
          <a:off x="4040764" y="3734306"/>
          <a:ext cx="1294478" cy="1711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Спільні дані та системи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Переведення в цифрову форму та доставка документів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Діяльність, пов’язана з </a:t>
          </a:r>
          <a:r>
            <a:rPr lang="uk-UA" sz="1000" kern="1200" dirty="0" err="1" smtClean="0"/>
            <a:t>Trove</a:t>
          </a:r>
          <a:r>
            <a:rPr lang="uk-UA" sz="1000" kern="1200" dirty="0" smtClean="0"/>
            <a:t> 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Послуги</a:t>
          </a:r>
          <a:endParaRPr lang="uk-UA" sz="1000" kern="1200" noProof="0" dirty="0"/>
        </a:p>
      </dsp:txBody>
      <dsp:txXfrm>
        <a:off x="4040764" y="3734306"/>
        <a:ext cx="1294478" cy="1711760"/>
      </dsp:txXfrm>
    </dsp:sp>
    <dsp:sp modelId="{DACCC807-5D8E-4AA5-96B3-26C7007A7ED4}">
      <dsp:nvSpPr>
        <dsp:cNvPr id="0" name=""/>
        <dsp:cNvSpPr/>
      </dsp:nvSpPr>
      <dsp:spPr>
        <a:xfrm>
          <a:off x="5479073" y="1200724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81321-DCA6-4F97-870A-6FBDE6052D15}">
      <dsp:nvSpPr>
        <dsp:cNvPr id="0" name=""/>
        <dsp:cNvSpPr/>
      </dsp:nvSpPr>
      <dsp:spPr>
        <a:xfrm>
          <a:off x="5622904" y="1337364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Корпоративний сектор </a:t>
          </a:r>
          <a:r>
            <a:rPr lang="uk-UA" sz="1000" kern="1200" noProof="0" dirty="0" smtClean="0"/>
            <a:t/>
          </a:r>
          <a:br>
            <a:rPr lang="uk-UA" sz="1000" kern="1200" noProof="0" dirty="0" smtClean="0"/>
          </a:br>
          <a:r>
            <a:rPr lang="uk-UA" sz="1000" kern="1200" noProof="0" dirty="0" smtClean="0"/>
            <a:t>(</a:t>
          </a:r>
          <a:r>
            <a:rPr lang="en-US" sz="1000" kern="1200" dirty="0" smtClean="0"/>
            <a:t>Corporate </a:t>
          </a:r>
          <a:r>
            <a:rPr lang="uk-UA" sz="1000" kern="1200" noProof="0" dirty="0" smtClean="0"/>
            <a:t>)</a:t>
          </a:r>
          <a:endParaRPr lang="ru-RU" sz="1000" kern="1200" noProof="0" dirty="0" smtClean="0"/>
        </a:p>
      </dsp:txBody>
      <dsp:txXfrm>
        <a:off x="5622904" y="1337364"/>
        <a:ext cx="1294478" cy="821993"/>
      </dsp:txXfrm>
    </dsp:sp>
    <dsp:sp modelId="{97FFAADA-D93E-49BE-BD0E-49D4E7C1662D}">
      <dsp:nvSpPr>
        <dsp:cNvPr id="0" name=""/>
        <dsp:cNvSpPr/>
      </dsp:nvSpPr>
      <dsp:spPr>
        <a:xfrm>
          <a:off x="5479073" y="2399195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A1FED-AC52-4EBC-A81B-FF11CA9954DE}">
      <dsp:nvSpPr>
        <dsp:cNvPr id="0" name=""/>
        <dsp:cNvSpPr/>
      </dsp:nvSpPr>
      <dsp:spPr>
        <a:xfrm>
          <a:off x="5622904" y="2535835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Головний операційний директор</a:t>
          </a:r>
          <a:endParaRPr lang="uk-UA" sz="1100" kern="1200" noProof="0" dirty="0"/>
        </a:p>
      </dsp:txBody>
      <dsp:txXfrm>
        <a:off x="5622904" y="2535835"/>
        <a:ext cx="1294478" cy="821993"/>
      </dsp:txXfrm>
    </dsp:sp>
    <dsp:sp modelId="{51DB3769-A890-404F-9E72-47467DB0E2CA}">
      <dsp:nvSpPr>
        <dsp:cNvPr id="0" name=""/>
        <dsp:cNvSpPr/>
      </dsp:nvSpPr>
      <dsp:spPr>
        <a:xfrm>
          <a:off x="5479073" y="3597666"/>
          <a:ext cx="1294478" cy="1121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67709-7FE9-4BF6-B8B3-81117BA23852}">
      <dsp:nvSpPr>
        <dsp:cNvPr id="0" name=""/>
        <dsp:cNvSpPr/>
      </dsp:nvSpPr>
      <dsp:spPr>
        <a:xfrm>
          <a:off x="5622904" y="3734306"/>
          <a:ext cx="1294478" cy="1121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Послуги та безпека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Фінанси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Управління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Робота з персоналом</a:t>
          </a:r>
          <a:endParaRPr lang="uk-UA" sz="1000" kern="1200" noProof="0" dirty="0"/>
        </a:p>
      </dsp:txBody>
      <dsp:txXfrm>
        <a:off x="5622904" y="3734306"/>
        <a:ext cx="1294478" cy="1121519"/>
      </dsp:txXfrm>
    </dsp:sp>
    <dsp:sp modelId="{C3C08F7C-F501-4897-AF4D-08257B78A53A}">
      <dsp:nvSpPr>
        <dsp:cNvPr id="0" name=""/>
        <dsp:cNvSpPr/>
      </dsp:nvSpPr>
      <dsp:spPr>
        <a:xfrm>
          <a:off x="7061213" y="1200724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7DEFC-1A53-425C-8C67-EA87EE911FD1}">
      <dsp:nvSpPr>
        <dsp:cNvPr id="0" name=""/>
        <dsp:cNvSpPr/>
      </dsp:nvSpPr>
      <dsp:spPr>
        <a:xfrm>
          <a:off x="7205043" y="1337364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Цифровий сектор </a:t>
          </a:r>
          <a:r>
            <a:rPr lang="uk-UA" sz="1000" kern="1200" noProof="0" dirty="0" smtClean="0"/>
            <a:t>(</a:t>
          </a:r>
          <a:r>
            <a:rPr lang="en-US" sz="1000" kern="1200" dirty="0" smtClean="0"/>
            <a:t>Digital</a:t>
          </a:r>
          <a:r>
            <a:rPr lang="uk-UA" sz="1000" kern="1200" dirty="0" smtClean="0"/>
            <a:t>)</a:t>
          </a:r>
          <a:endParaRPr lang="uk-UA" sz="1000" kern="1200" noProof="0" dirty="0"/>
        </a:p>
      </dsp:txBody>
      <dsp:txXfrm>
        <a:off x="7205043" y="1337364"/>
        <a:ext cx="1294478" cy="821993"/>
      </dsp:txXfrm>
    </dsp:sp>
    <dsp:sp modelId="{7EA05753-95A4-4926-AF66-EBEE77B37AE1}">
      <dsp:nvSpPr>
        <dsp:cNvPr id="0" name=""/>
        <dsp:cNvSpPr/>
      </dsp:nvSpPr>
      <dsp:spPr>
        <a:xfrm>
          <a:off x="7061213" y="2399195"/>
          <a:ext cx="1294478" cy="821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7A0DF-5B55-42B2-9012-4ABA905BDF89}">
      <dsp:nvSpPr>
        <dsp:cNvPr id="0" name=""/>
        <dsp:cNvSpPr/>
      </dsp:nvSpPr>
      <dsp:spPr>
        <a:xfrm>
          <a:off x="7205043" y="2535835"/>
          <a:ext cx="1294478" cy="82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noProof="0" dirty="0" smtClean="0"/>
            <a:t>Головний інформаційний директор</a:t>
          </a:r>
          <a:endParaRPr lang="uk-UA" sz="1100" kern="1200" noProof="0" dirty="0"/>
        </a:p>
      </dsp:txBody>
      <dsp:txXfrm>
        <a:off x="7205043" y="2535835"/>
        <a:ext cx="1294478" cy="821993"/>
      </dsp:txXfrm>
    </dsp:sp>
    <dsp:sp modelId="{C02D5864-7D51-4900-84DA-774E1D54C501}">
      <dsp:nvSpPr>
        <dsp:cNvPr id="0" name=""/>
        <dsp:cNvSpPr/>
      </dsp:nvSpPr>
      <dsp:spPr>
        <a:xfrm>
          <a:off x="7061213" y="3597666"/>
          <a:ext cx="1294478" cy="1064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9F035-E54A-40F3-B250-9A4D8DDE5D57}">
      <dsp:nvSpPr>
        <dsp:cNvPr id="0" name=""/>
        <dsp:cNvSpPr/>
      </dsp:nvSpPr>
      <dsp:spPr>
        <a:xfrm>
          <a:off x="7205043" y="3734306"/>
          <a:ext cx="1294478" cy="1064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Розвиток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err="1" smtClean="0"/>
            <a:t>ІТ-операції</a:t>
          </a:r>
          <a:endParaRPr lang="uk-UA" sz="1000" kern="1200" noProof="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noProof="0" dirty="0" smtClean="0"/>
            <a:t>Програми та проекти</a:t>
          </a:r>
          <a:endParaRPr lang="uk-UA" sz="1000" kern="1200" noProof="0" dirty="0"/>
        </a:p>
      </dsp:txBody>
      <dsp:txXfrm>
        <a:off x="7205043" y="3734306"/>
        <a:ext cx="1294478" cy="1064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A0EF-2D16-4EC5-948D-C1371311A869}" type="datetimeFigureOut">
              <a:rPr lang="ru-RU" smtClean="0"/>
              <a:pPr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6225-A2B4-4036-9756-465AC6044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au/Details/C2014C00522/Downlo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law.gov.au/Series/C2013A0012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a.gov.au/visit-us/facilities-for-visitors/accessibili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52987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НАЦІОНАЛЬНА БІБЛІОТЕКА АВСТРАЛІЇ: </a:t>
            </a:r>
            <a:br>
              <a:rPr lang="ru-RU" b="1" dirty="0" smtClean="0"/>
            </a:br>
            <a:r>
              <a:rPr lang="pl-PL" b="1" dirty="0" smtClean="0"/>
              <a:t>COLLECT, CONNECT</a:t>
            </a:r>
            <a:r>
              <a:rPr lang="en-US" b="1" dirty="0" smtClean="0"/>
              <a:t>,</a:t>
            </a:r>
            <a:r>
              <a:rPr lang="pl-PL" b="1" dirty="0" smtClean="0"/>
              <a:t> COLLABORATE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4941168"/>
            <a:ext cx="6944816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uk-UA" b="1" dirty="0" smtClean="0">
                <a:solidFill>
                  <a:schemeClr val="tx1"/>
                </a:solidFill>
              </a:rPr>
              <a:t>Романенко Олена Валеріївна,</a:t>
            </a:r>
          </a:p>
          <a:p>
            <a:pPr algn="r"/>
            <a:r>
              <a:rPr lang="pl-PL" b="1" dirty="0" smtClean="0">
                <a:solidFill>
                  <a:schemeClr val="tx1"/>
                </a:solidFill>
              </a:rPr>
              <a:t>ORCID </a:t>
            </a:r>
            <a:r>
              <a:rPr lang="uk-UA" b="1" dirty="0" smtClean="0">
                <a:solidFill>
                  <a:schemeClr val="tx1"/>
                </a:solidFill>
              </a:rPr>
              <a:t>0000-0002-7434-0708</a:t>
            </a:r>
          </a:p>
          <a:p>
            <a:pPr algn="r"/>
            <a:r>
              <a:rPr lang="uk-UA" b="1" dirty="0" smtClean="0">
                <a:solidFill>
                  <a:schemeClr val="tx1"/>
                </a:solidFill>
              </a:rPr>
              <a:t>кандидат політичних наук, молодший науковий співробітник;</a:t>
            </a:r>
          </a:p>
          <a:p>
            <a:pPr algn="r"/>
            <a:r>
              <a:rPr lang="uk-UA" b="1" dirty="0" smtClean="0">
                <a:solidFill>
                  <a:schemeClr val="tx1"/>
                </a:solidFill>
              </a:rPr>
              <a:t>Державна установа «Інститут всесвітньої історії НАН України»</a:t>
            </a:r>
          </a:p>
          <a:p>
            <a:pPr algn="r"/>
            <a:r>
              <a:rPr lang="uk-UA" b="1" dirty="0" smtClean="0">
                <a:solidFill>
                  <a:schemeClr val="tx1"/>
                </a:solidFill>
              </a:rPr>
              <a:t>Київ, Україна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uk-UA" b="1" dirty="0" err="1" smtClean="0">
                <a:solidFill>
                  <a:schemeClr val="tx1"/>
                </a:solidFill>
              </a:rPr>
              <a:t>elena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uk-UA" b="1" dirty="0" err="1" smtClean="0">
                <a:solidFill>
                  <a:schemeClr val="tx1"/>
                </a:solidFill>
              </a:rPr>
              <a:t>omanenko</a:t>
            </a:r>
            <a:r>
              <a:rPr lang="uk-UA" b="1" dirty="0" smtClean="0">
                <a:solidFill>
                  <a:schemeClr val="tx1"/>
                </a:solidFill>
              </a:rPr>
              <a:t>@</a:t>
            </a:r>
            <a:r>
              <a:rPr lang="uk-UA" b="1" dirty="0" err="1" smtClean="0">
                <a:solidFill>
                  <a:schemeClr val="tx1"/>
                </a:solidFill>
              </a:rPr>
              <a:t>gmail.com</a:t>
            </a:r>
            <a:endParaRPr lang="uk-UA" b="1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Стипендії, стажування та гранти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/>
              <a:t>Community</a:t>
            </a:r>
            <a:r>
              <a:rPr lang="uk-UA" b="1" dirty="0" smtClean="0"/>
              <a:t> </a:t>
            </a:r>
            <a:r>
              <a:rPr lang="uk-UA" b="1" dirty="0" err="1" smtClean="0"/>
              <a:t>Heritage</a:t>
            </a:r>
            <a:r>
              <a:rPr lang="uk-UA" b="1" dirty="0" smtClean="0"/>
              <a:t> </a:t>
            </a:r>
            <a:r>
              <a:rPr lang="uk-UA" b="1" dirty="0" err="1" smtClean="0"/>
              <a:t>Grant</a:t>
            </a:r>
            <a:endParaRPr lang="ru-RU" b="1" dirty="0" smtClean="0"/>
          </a:p>
          <a:p>
            <a:r>
              <a:rPr lang="uk-UA" b="1" dirty="0" err="1" smtClean="0"/>
              <a:t>Fellowships</a:t>
            </a:r>
            <a:r>
              <a:rPr lang="uk-UA" b="1" dirty="0" smtClean="0"/>
              <a:t> </a:t>
            </a:r>
            <a:r>
              <a:rPr lang="uk-UA" b="1" dirty="0" err="1" smtClean="0"/>
              <a:t>and</a:t>
            </a:r>
            <a:r>
              <a:rPr lang="uk-UA" b="1" dirty="0" smtClean="0"/>
              <a:t> </a:t>
            </a:r>
            <a:r>
              <a:rPr lang="uk-UA" b="1" dirty="0" err="1" smtClean="0"/>
              <a:t>Scholarships</a:t>
            </a:r>
            <a:r>
              <a:rPr lang="uk-UA" b="1" dirty="0" smtClean="0"/>
              <a:t> </a:t>
            </a:r>
            <a:r>
              <a:rPr lang="uk-UA" dirty="0" smtClean="0"/>
              <a:t>включають:</a:t>
            </a:r>
            <a:endParaRPr lang="ru-RU" dirty="0" smtClean="0"/>
          </a:p>
          <a:p>
            <a:pPr lvl="1"/>
            <a:r>
              <a:rPr lang="uk-UA" dirty="0" smtClean="0"/>
              <a:t>Стипендії Національної бібліотеки Австралії (</a:t>
            </a:r>
            <a:r>
              <a:rPr lang="uk-UA" dirty="0" err="1" smtClean="0"/>
              <a:t>National</a:t>
            </a:r>
            <a:r>
              <a:rPr lang="uk-UA" dirty="0" smtClean="0"/>
              <a:t> </a:t>
            </a:r>
            <a:r>
              <a:rPr lang="uk-UA" dirty="0" err="1" smtClean="0"/>
              <a:t>Library</a:t>
            </a:r>
            <a:r>
              <a:rPr lang="uk-UA" dirty="0" smtClean="0"/>
              <a:t> of </a:t>
            </a:r>
            <a:r>
              <a:rPr lang="uk-UA" dirty="0" err="1" smtClean="0"/>
              <a:t>Australia</a:t>
            </a:r>
            <a:r>
              <a:rPr lang="uk-UA" dirty="0" smtClean="0"/>
              <a:t> </a:t>
            </a:r>
            <a:r>
              <a:rPr lang="uk-UA" dirty="0" err="1" smtClean="0"/>
              <a:t>Fellowships</a:t>
            </a:r>
            <a:r>
              <a:rPr lang="uk-UA" dirty="0" smtClean="0"/>
              <a:t>)</a:t>
            </a:r>
            <a:endParaRPr lang="ru-RU" dirty="0" smtClean="0"/>
          </a:p>
          <a:p>
            <a:pPr lvl="1"/>
            <a:r>
              <a:rPr lang="uk-UA" dirty="0" smtClean="0"/>
              <a:t>Креативні стажування (</a:t>
            </a:r>
            <a:r>
              <a:rPr lang="uk-UA" dirty="0" err="1" smtClean="0"/>
              <a:t>Creative</a:t>
            </a:r>
            <a:r>
              <a:rPr lang="uk-UA" dirty="0" smtClean="0"/>
              <a:t> </a:t>
            </a:r>
            <a:r>
              <a:rPr lang="uk-UA" dirty="0" err="1" smtClean="0"/>
              <a:t>Fellowships</a:t>
            </a:r>
            <a:r>
              <a:rPr lang="uk-UA" dirty="0" smtClean="0"/>
              <a:t>)</a:t>
            </a:r>
            <a:endParaRPr lang="ru-RU" dirty="0" smtClean="0"/>
          </a:p>
          <a:p>
            <a:pPr lvl="1"/>
            <a:r>
              <a:rPr lang="uk-UA" dirty="0" smtClean="0"/>
              <a:t>Гранти на вивчення Азії (</a:t>
            </a:r>
            <a:r>
              <a:rPr lang="uk-UA" dirty="0" err="1" smtClean="0"/>
              <a:t>Asia</a:t>
            </a:r>
            <a:r>
              <a:rPr lang="uk-UA" dirty="0" smtClean="0"/>
              <a:t> </a:t>
            </a:r>
            <a:r>
              <a:rPr lang="uk-UA" dirty="0" err="1" smtClean="0"/>
              <a:t>Study</a:t>
            </a:r>
            <a:r>
              <a:rPr lang="uk-UA" dirty="0" smtClean="0"/>
              <a:t> </a:t>
            </a:r>
            <a:r>
              <a:rPr lang="uk-UA" dirty="0" err="1" smtClean="0"/>
              <a:t>Grants</a:t>
            </a:r>
            <a:r>
              <a:rPr lang="uk-UA" dirty="0" smtClean="0"/>
              <a:t>)</a:t>
            </a:r>
            <a:endParaRPr lang="ru-RU" dirty="0" smtClean="0"/>
          </a:p>
          <a:p>
            <a:pPr lvl="1"/>
            <a:r>
              <a:rPr lang="uk-UA" dirty="0" smtClean="0"/>
              <a:t>Літні стипендії (</a:t>
            </a:r>
            <a:r>
              <a:rPr lang="uk-UA" dirty="0" err="1" smtClean="0"/>
              <a:t>Summer</a:t>
            </a:r>
            <a:r>
              <a:rPr lang="uk-UA" dirty="0" smtClean="0"/>
              <a:t> </a:t>
            </a:r>
            <a:r>
              <a:rPr lang="uk-UA" dirty="0" err="1" smtClean="0"/>
              <a:t>Scholarships</a:t>
            </a:r>
            <a:r>
              <a:rPr lang="uk-UA" dirty="0" smtClean="0"/>
              <a:t>)</a:t>
            </a:r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772400" cy="827807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9340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omanadvice.ru/sites/default/files/imagecache/width_660/1_1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650" r="6650"/>
          <a:stretch>
            <a:fillRect/>
          </a:stretch>
        </p:blipFill>
        <p:spPr bwMode="auto">
          <a:xfrm>
            <a:off x="539552" y="1196752"/>
            <a:ext cx="8280920" cy="425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15695"/>
            <a:ext cx="4055765" cy="295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документи, що регулюють діяльність бібліотеки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Закон про національну бібліотеку (the </a:t>
            </a:r>
            <a:r>
              <a:rPr lang="uk-UA" dirty="0" err="1" smtClean="0">
                <a:hlinkClick r:id="rId3"/>
              </a:rPr>
              <a:t>National</a:t>
            </a:r>
            <a:r>
              <a:rPr lang="uk-UA" dirty="0" smtClean="0">
                <a:hlinkClick r:id="rId3"/>
              </a:rPr>
              <a:t> </a:t>
            </a:r>
            <a:r>
              <a:rPr lang="uk-UA" dirty="0" err="1" smtClean="0">
                <a:hlinkClick r:id="rId3"/>
              </a:rPr>
              <a:t>Library</a:t>
            </a:r>
            <a:r>
              <a:rPr lang="uk-UA" dirty="0" smtClean="0">
                <a:hlinkClick r:id="rId3"/>
              </a:rPr>
              <a:t> </a:t>
            </a:r>
            <a:r>
              <a:rPr lang="uk-UA" dirty="0" err="1" smtClean="0">
                <a:hlinkClick r:id="rId3"/>
              </a:rPr>
              <a:t>Act</a:t>
            </a:r>
            <a:r>
              <a:rPr lang="uk-UA" dirty="0" smtClean="0">
                <a:hlinkClick r:id="rId3"/>
              </a:rPr>
              <a:t>, 1960</a:t>
            </a:r>
            <a:r>
              <a:rPr lang="uk-UA" dirty="0" smtClean="0"/>
              <a:t>)</a:t>
            </a:r>
          </a:p>
          <a:p>
            <a:r>
              <a:rPr lang="uk-UA" dirty="0" smtClean="0"/>
              <a:t>Закон про державне управління, результативність та звітність </a:t>
            </a:r>
            <a:br>
              <a:rPr lang="uk-UA" dirty="0" smtClean="0"/>
            </a:br>
            <a:r>
              <a:rPr lang="uk-UA" dirty="0" smtClean="0"/>
              <a:t>(the </a:t>
            </a:r>
            <a:r>
              <a:rPr lang="uk-UA" dirty="0" err="1" smtClean="0">
                <a:hlinkClick r:id="rId4"/>
              </a:rPr>
              <a:t>Public</a:t>
            </a:r>
            <a:r>
              <a:rPr lang="uk-UA" dirty="0" smtClean="0">
                <a:hlinkClick r:id="rId4"/>
              </a:rPr>
              <a:t> </a:t>
            </a:r>
            <a:r>
              <a:rPr lang="uk-UA" dirty="0" err="1" smtClean="0">
                <a:hlinkClick r:id="rId4"/>
              </a:rPr>
              <a:t>Governance</a:t>
            </a:r>
            <a:r>
              <a:rPr lang="uk-UA" dirty="0" smtClean="0">
                <a:hlinkClick r:id="rId4"/>
              </a:rPr>
              <a:t>,</a:t>
            </a:r>
            <a:br>
              <a:rPr lang="uk-UA" dirty="0" smtClean="0">
                <a:hlinkClick r:id="rId4"/>
              </a:rPr>
            </a:br>
            <a:r>
              <a:rPr lang="uk-UA" dirty="0" smtClean="0">
                <a:hlinkClick r:id="rId4"/>
              </a:rPr>
              <a:t> Performance </a:t>
            </a:r>
            <a:r>
              <a:rPr lang="uk-UA" dirty="0" err="1" smtClean="0">
                <a:hlinkClick r:id="rId4"/>
              </a:rPr>
              <a:t>and</a:t>
            </a:r>
            <a:r>
              <a:rPr lang="uk-UA" dirty="0" smtClean="0">
                <a:hlinkClick r:id="rId4"/>
              </a:rPr>
              <a:t> </a:t>
            </a:r>
            <a:br>
              <a:rPr lang="uk-UA" dirty="0" smtClean="0">
                <a:hlinkClick r:id="rId4"/>
              </a:rPr>
            </a:br>
            <a:r>
              <a:rPr lang="uk-UA" dirty="0" err="1" smtClean="0">
                <a:hlinkClick r:id="rId4"/>
              </a:rPr>
              <a:t>Accountability</a:t>
            </a:r>
            <a:r>
              <a:rPr lang="uk-UA" dirty="0" smtClean="0">
                <a:hlinkClick r:id="rId4"/>
              </a:rPr>
              <a:t> </a:t>
            </a:r>
            <a:r>
              <a:rPr lang="uk-UA" dirty="0" err="1" smtClean="0">
                <a:hlinkClick r:id="rId4"/>
              </a:rPr>
              <a:t>Act</a:t>
            </a:r>
            <a:r>
              <a:rPr lang="uk-UA" dirty="0" smtClean="0"/>
              <a:t>, 2013)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Організаційна структура Національної бібліотеки Австралії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296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251520" y="620688"/>
          <a:ext cx="86764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НБА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Онлайн</a:t>
            </a:r>
            <a:r>
              <a:rPr lang="uk-UA" dirty="0" smtClean="0"/>
              <a:t> послуги бібліотеки включають:</a:t>
            </a:r>
          </a:p>
          <a:p>
            <a:r>
              <a:rPr lang="uk-UA" dirty="0" smtClean="0"/>
              <a:t>Е-Ресурси, </a:t>
            </a:r>
          </a:p>
          <a:p>
            <a:r>
              <a:rPr lang="uk-UA" dirty="0" smtClean="0"/>
              <a:t>Е-книги, </a:t>
            </a:r>
          </a:p>
          <a:p>
            <a:r>
              <a:rPr lang="uk-UA" dirty="0" smtClean="0"/>
              <a:t>архівні </a:t>
            </a:r>
            <a:r>
              <a:rPr lang="uk-UA" dirty="0" err="1" smtClean="0"/>
              <a:t>веб-сайти</a:t>
            </a:r>
            <a:r>
              <a:rPr lang="uk-UA" dirty="0" smtClean="0"/>
              <a:t>,</a:t>
            </a:r>
          </a:p>
          <a:p>
            <a:r>
              <a:rPr lang="uk-UA" dirty="0" smtClean="0"/>
              <a:t>портал </a:t>
            </a:r>
            <a:r>
              <a:rPr lang="uk-UA" dirty="0" err="1" smtClean="0"/>
              <a:t>Trove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34757"/>
            <a:ext cx="4420766" cy="32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Е-книги </a:t>
            </a:r>
            <a:r>
              <a:rPr lang="ru-RU" dirty="0" smtClean="0"/>
              <a:t>НБА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err="1" smtClean="0"/>
              <a:t>Веб-сайт</a:t>
            </a:r>
            <a:r>
              <a:rPr lang="uk-UA" sz="2400" dirty="0" smtClean="0"/>
              <a:t>, каталог та служба електронних ресурсів містять:</a:t>
            </a:r>
          </a:p>
          <a:p>
            <a:r>
              <a:rPr lang="uk-UA" sz="2400" dirty="0" smtClean="0"/>
              <a:t>публікації Національної бібліотеки</a:t>
            </a:r>
          </a:p>
          <a:p>
            <a:r>
              <a:rPr lang="uk-UA" sz="2400" dirty="0" err="1" smtClean="0"/>
              <a:t>оцифровані</a:t>
            </a:r>
            <a:r>
              <a:rPr lang="uk-UA" sz="2400" dirty="0" smtClean="0"/>
              <a:t> історичні книг із колекцій та зборів бібліотеки;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320158" cy="338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467544" y="2924944"/>
            <a:ext cx="4042792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рукописи, опубліковані в електронному вигляді та депоновані видавцями в легальному доступі;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підписки на колекції: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hinese eResources,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English Books Online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 </a:t>
            </a: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EBSCO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eBooks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0" dirty="0" smtClean="0"/>
              <a:t>Trove</a:t>
            </a:r>
            <a:endParaRPr lang="ru-RU" sz="44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цифрові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копії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урядових</a:t>
            </a:r>
            <a:r>
              <a:rPr lang="ru-RU" sz="2000" dirty="0" smtClean="0"/>
              <a:t> газет, карт, </a:t>
            </a:r>
            <a:r>
              <a:rPr lang="ru-RU" sz="2000" dirty="0" err="1" smtClean="0"/>
              <a:t>журналів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інформаційних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бюлетенів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книги, </a:t>
            </a:r>
            <a:r>
              <a:rPr lang="ru-RU" sz="2000" dirty="0" err="1" smtClean="0"/>
              <a:t>малюнки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фотографії</a:t>
            </a:r>
            <a:r>
              <a:rPr lang="ru-RU" sz="2000" dirty="0" smtClean="0"/>
              <a:t>, </a:t>
            </a:r>
            <a:r>
              <a:rPr lang="ru-RU" sz="2000" dirty="0" err="1" smtClean="0"/>
              <a:t>музика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інтерв’ю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відомості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відомих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австралійців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включаючи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копії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щоденників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особистих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архівів</a:t>
            </a:r>
            <a:r>
              <a:rPr lang="ru-RU" sz="2000" dirty="0" smtClean="0"/>
              <a:t>.</a:t>
            </a:r>
          </a:p>
          <a:p>
            <a:pPr algn="r"/>
            <a:endParaRPr lang="ru-RU" sz="1800" i="1" dirty="0" smtClean="0"/>
          </a:p>
          <a:p>
            <a:pPr algn="r"/>
            <a:r>
              <a:rPr lang="ru-RU" sz="1800" i="1" dirty="0" err="1" smtClean="0"/>
              <a:t>Інформація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може</a:t>
            </a:r>
            <a:r>
              <a:rPr lang="ru-RU" sz="1800" i="1" dirty="0" smtClean="0"/>
              <a:t> не </a:t>
            </a:r>
            <a:r>
              <a:rPr lang="ru-RU" sz="1800" i="1" dirty="0" err="1" smtClean="0"/>
              <a:t>відображати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сучасне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розуміння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певних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питань</a:t>
            </a:r>
            <a:r>
              <a:rPr lang="ru-RU" sz="1800" i="1" dirty="0" smtClean="0"/>
              <a:t>, вона </a:t>
            </a:r>
            <a:r>
              <a:rPr lang="ru-RU" sz="1800" i="1" dirty="0" err="1" smtClean="0"/>
              <a:t>надається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історичному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контексті</a:t>
            </a:r>
            <a:endParaRPr lang="ru-RU" sz="1800" i="1" dirty="0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738" y="361156"/>
            <a:ext cx="5027512" cy="63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Інші інструменти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бібліотечний каталог, посібники з пошуку</a:t>
            </a:r>
            <a:endParaRPr lang="ru-RU" dirty="0" smtClean="0"/>
          </a:p>
          <a:p>
            <a:pPr lvl="0"/>
            <a:r>
              <a:rPr lang="uk-UA" dirty="0" smtClean="0"/>
              <a:t>читальні зали, де можна використовувати та отримувати доступ до зборів Національної бібліотеки</a:t>
            </a:r>
            <a:endParaRPr lang="ru-RU" dirty="0" smtClean="0"/>
          </a:p>
          <a:p>
            <a:pPr lvl="0"/>
            <a:r>
              <a:rPr lang="uk-UA" dirty="0" smtClean="0"/>
              <a:t>інформований та відкритий до діалогу персонал, який допоможе як на місці, так і в Інтернеті</a:t>
            </a:r>
            <a:endParaRPr lang="ru-RU" dirty="0" smtClean="0"/>
          </a:p>
          <a:p>
            <a:pPr lvl="0"/>
            <a:r>
              <a:rPr lang="uk-UA" dirty="0" smtClean="0"/>
              <a:t>можливість отримання копій усіх форматів матеріалу колекції  для особистого чи публічного використання</a:t>
            </a:r>
            <a:endParaRPr lang="ru-RU" dirty="0" smtClean="0"/>
          </a:p>
          <a:p>
            <a:pPr lvl="0"/>
            <a:r>
              <a:rPr lang="uk-UA" dirty="0" smtClean="0"/>
              <a:t>виставки, публікації, події, освітні та просвітницькі заходи, які представляють та інтерпретують збори та колекції</a:t>
            </a:r>
            <a:endParaRPr lang="ru-RU" dirty="0" smtClean="0"/>
          </a:p>
          <a:p>
            <a:pPr lvl="0"/>
            <a:r>
              <a:rPr lang="uk-UA" dirty="0" smtClean="0"/>
              <a:t>відповідність стандартам та вимогам доступності (</a:t>
            </a:r>
            <a:r>
              <a:rPr lang="uk-UA" u="sng" dirty="0" err="1" smtClean="0">
                <a:hlinkClick r:id="rId2"/>
              </a:rPr>
              <a:t>accessibility</a:t>
            </a:r>
            <a:r>
              <a:rPr lang="uk-UA" u="sng" dirty="0" smtClean="0">
                <a:hlinkClick r:id="rId2"/>
              </a:rPr>
              <a:t> </a:t>
            </a:r>
            <a:r>
              <a:rPr lang="uk-UA" u="sng" dirty="0" err="1" smtClean="0">
                <a:hlinkClick r:id="rId2"/>
              </a:rPr>
              <a:t>standards</a:t>
            </a:r>
            <a:r>
              <a:rPr lang="uk-UA" u="sng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408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НАЦІОНАЛЬНА БІБЛІОТЕКА АВСТРАЛІЇ:  COLLECT, CONNECT, COLLABORATE</vt:lpstr>
      <vt:lpstr>Слайд 2</vt:lpstr>
      <vt:lpstr>Основні документи, що регулюють діяльність бібліотеки</vt:lpstr>
      <vt:lpstr>Організаційна структура Національної бібліотеки Австралії</vt:lpstr>
      <vt:lpstr>Слайд 5</vt:lpstr>
      <vt:lpstr>Цифрові ресурси НБА</vt:lpstr>
      <vt:lpstr>Е-книги НБА</vt:lpstr>
      <vt:lpstr>Trove</vt:lpstr>
      <vt:lpstr>Інші інструменти</vt:lpstr>
      <vt:lpstr>Стипендії, стажування та гранти</vt:lpstr>
      <vt:lpstr>Дякую за увагу!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Dankomor Nerejan</dc:creator>
  <cp:lastModifiedBy>Dankomor Nerejan</cp:lastModifiedBy>
  <cp:revision>32</cp:revision>
  <dcterms:created xsi:type="dcterms:W3CDTF">2020-07-25T13:27:55Z</dcterms:created>
  <dcterms:modified xsi:type="dcterms:W3CDTF">2020-07-26T15:02:43Z</dcterms:modified>
</cp:coreProperties>
</file>