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A4083-13D1-4BB1-8943-A4C273E84081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18650-E940-4D99-88FB-67EF09A32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62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8650-E940-4D99-88FB-67EF09A32C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46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C676-1A48-436F-AD7B-84B52FE97B7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DD4D-AEE4-4FBC-B722-D01732C5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0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C676-1A48-436F-AD7B-84B52FE97B7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DD4D-AEE4-4FBC-B722-D01732C5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1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C676-1A48-436F-AD7B-84B52FE97B7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DD4D-AEE4-4FBC-B722-D01732C5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36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C676-1A48-436F-AD7B-84B52FE97B7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DD4D-AEE4-4FBC-B722-D01732C5FFE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924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C676-1A48-436F-AD7B-84B52FE97B7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DD4D-AEE4-4FBC-B722-D01732C5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6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C676-1A48-436F-AD7B-84B52FE97B7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DD4D-AEE4-4FBC-B722-D01732C5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48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C676-1A48-436F-AD7B-84B52FE97B7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DD4D-AEE4-4FBC-B722-D01732C5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50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C676-1A48-436F-AD7B-84B52FE97B7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DD4D-AEE4-4FBC-B722-D01732C5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46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C676-1A48-436F-AD7B-84B52FE97B7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DD4D-AEE4-4FBC-B722-D01732C5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0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C676-1A48-436F-AD7B-84B52FE97B7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DD4D-AEE4-4FBC-B722-D01732C5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9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C676-1A48-436F-AD7B-84B52FE97B7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DD4D-AEE4-4FBC-B722-D01732C5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39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C676-1A48-436F-AD7B-84B52FE97B7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DD4D-AEE4-4FBC-B722-D01732C5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8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C676-1A48-436F-AD7B-84B52FE97B7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DD4D-AEE4-4FBC-B722-D01732C5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3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C676-1A48-436F-AD7B-84B52FE97B7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DD4D-AEE4-4FBC-B722-D01732C5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7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C676-1A48-436F-AD7B-84B52FE97B7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DD4D-AEE4-4FBC-B722-D01732C5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3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C676-1A48-436F-AD7B-84B52FE97B7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DD4D-AEE4-4FBC-B722-D01732C5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6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C676-1A48-436F-AD7B-84B52FE97B7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DD4D-AEE4-4FBC-B722-D01732C5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FBC676-1A48-436F-AD7B-84B52FE97B7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5DD4D-AEE4-4FBC-B722-D01732C5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41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690" y="124689"/>
            <a:ext cx="11956473" cy="5334003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/>
            </a:r>
            <a:br>
              <a:rPr lang="en-US" sz="40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</a:br>
            <a:r>
              <a:rPr lang="en-US" sz="40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/>
            </a:r>
            <a:br>
              <a:rPr lang="en-US" sz="40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</a:br>
            <a:r>
              <a:rPr lang="en-US" sz="40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/>
            </a:r>
            <a:br>
              <a:rPr lang="en-US" sz="40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</a:br>
            <a:r>
              <a:rPr lang="uk-UA" sz="40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>ЖИТТЄВИЙ </a:t>
            </a:r>
            <a:r>
              <a:rPr lang="uk-UA" sz="40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>ТА ТВОРЧИЙ ШЛЯХ </a:t>
            </a:r>
            <a:r>
              <a:rPr lang="ru-RU" sz="40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>ЗАСЛУЖЕНОГО </a:t>
            </a:r>
            <a:r>
              <a:rPr lang="ru-RU" sz="40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>АРТИСТА УРСР – </a:t>
            </a:r>
            <a:r>
              <a:rPr lang="uk-UA" sz="40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>ІВАНА БРОВЧЕНКА. (ЗА МАТЕРІАЛАМИ КОЛЕКЦІЙНОГО ОПИСУ МУЗЕЙНИХ ПРЕДМЕТІВ НІЖИНСЬКОГО КРАЄЗНАВЧОГО МУ</a:t>
            </a:r>
            <a:r>
              <a:rPr lang="ru-RU" sz="40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>З</a:t>
            </a:r>
            <a:r>
              <a:rPr lang="uk-UA" sz="40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>ЕЮ ІМ. І. СПАСЬКОГО</a:t>
            </a:r>
            <a:r>
              <a:rPr lang="uk-UA" sz="40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>).</a:t>
            </a:r>
            <a:endParaRPr lang="ru-RU" sz="4000" b="1" i="1" dirty="0">
              <a:solidFill>
                <a:schemeClr val="bg1">
                  <a:lumMod val="85000"/>
                  <a:lumOff val="15000"/>
                </a:schemeClr>
              </a:solidFill>
              <a:latin typeface="Bookman Old Style" panose="02050604050505020204" pitchFamily="18" charset="0"/>
              <a:ea typeface="FangSong" panose="02010609060101010101" pitchFamily="49" charset="-12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744" y="5458692"/>
            <a:ext cx="6151419" cy="1440872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співробітник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Ніжинського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краєзнавчого музею ім. І.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Спаського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8629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6763" y="0"/>
            <a:ext cx="8395853" cy="6857999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у фокусі науковців перебувають питання пов’язані з культурними процесами, котрі відбувалися на теренах України в різні роки, в тому числі і в радянську добу. До культурно-мистецького простору міжвоєнного та післявоєнного періоду УРСР входила велика кількість корифеїв театрального мистецтва, до них належав і відомий ніжинський актор і режисер Іван Бровченко. У 2019 р., його донькою – Надією Іванівною Кирилюк до фондів Ніжинського краєзнавчого музею ім. І.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Спаського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були передані експонати, що стосувалися життя та творчої діяльності відомого актора та режисера, серед них: автобіографія І.К. Бровченка, фотографії з різних вистав, газети та книги, та ін. На сьогодні ці предмети перебувають на стадії науково-технічного опрацювання та описування. Результатом чого стане колекційний опис музейних предметів, що належали родині Бровченків, які стануть цікавою складовою фондової колекції музею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Прилуки. Офіційний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55"/>
            <a:ext cx="3387369" cy="50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428759"/>
            <a:ext cx="338736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І.К. Бровченко </a:t>
            </a:r>
            <a:endParaRPr lang="uk-UA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50-рр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ХХ ст.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Дубно.</a:t>
            </a:r>
            <a:endParaRPr lang="ru-RU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5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0532" y="96981"/>
            <a:ext cx="6241468" cy="676101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 шлях Івана Бровченка був дуже тернистим, але разом з тим і повним яскравих барв. У складеній артистом автобіографії про його дитячі роки зазначається: «Я Бровченко Іван Кузьмич, народився 8 вересня 1898 р., в сім’ї робітника залізничного транспорту (ДПП) в м. Прилуки Чернігівської області. В 1905 р., під час революційного повстання, жандарми поранили мого батька в голову, від чого він незабаром помер, залишивши чотирьох сиріт. Після смерті батька мати працювала по найму доглядаючи дітей» [1,1].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самого дитинства ще навчаючись в школі, видатний актор працював по найму, щоб допомогти своїй великій родині. Надалі, починаючи з 1917 р., Іван Кузьмич перебував в лавах царської армії, в 62 Суздальському піхотному полку, де закінчив полкову музичну школу, здобувши спеціальність музиканта-духівника. Лихоліття Першої світової та Громадянської війн не обминули стороною. І.К. Бровченка, він працював санітаром на фронті, отримав контузію</a:t>
            </a:r>
            <a:r>
              <a:rPr lang="uk-UA" b="1" dirty="0">
                <a:solidFill>
                  <a:schemeClr val="bg1"/>
                </a:solidFill>
              </a:rPr>
              <a:t>. 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t="11000" r="21706" b="10834"/>
          <a:stretch/>
        </p:blipFill>
        <p:spPr>
          <a:xfrm rot="5400000">
            <a:off x="-1122224" y="1302327"/>
            <a:ext cx="5015351" cy="2660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 t="6979" r="15520" b="10867"/>
          <a:stretch/>
        </p:blipFill>
        <p:spPr>
          <a:xfrm rot="5400000">
            <a:off x="2168236" y="1156854"/>
            <a:ext cx="4932217" cy="26185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7045" y="5733961"/>
            <a:ext cx="4197927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Автобіографія І.К. Бровченко складена 1.12.1958 р., в м. Дубно.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2109" y="0"/>
            <a:ext cx="7259782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Згодом 1920 р він служив вже в червоній армії, в Києві в Луцьких казармах, де при першому запасному стрілецькому полку організував з київських акторів-професіоналів та трьох бійців червоної армії українську трупу, яка працювала для військових частин фронту і тилу. Після мобілізації (1921 р.) повернувся до Прилук, де працював в українському театрі і був одним з активних організаторів «молодого театру», очолюваного режисером П.О. Хмарою та керував театральною студією. при об’єднаному клубі профспілок міста. Дещо згодо, 1926 р., з ініціативи І.К. Бровченка, був організований пересувний, робітничо-колгоспний театр, де він був актором і режисером. 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далі доля талановитого митця склалася таким чином, що йому довелося служити в багатьох театрах України: з 1930 по 1934 рр., працював режисером і актором у Донбаському театрі ім. 13-річчя Жовтня, 1934 – 1936 рр. – працював режисером і актором в театрі у Вінницькій області, а протягом 1936 – 1938 рр.- в Херсонському театрі, в цей же період одночасно навчався в Московському університеті на режисерському факультеті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0836" y="5846621"/>
            <a:ext cx="464127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Фото-підбір зіграних Іваном Бровченком ролей у Прилуцькому театрі ім. 15 річчя ВЛКСМ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4" t="13650" r="24130" b="10580"/>
          <a:stretch/>
        </p:blipFill>
        <p:spPr>
          <a:xfrm rot="5400000">
            <a:off x="-374071" y="665022"/>
            <a:ext cx="5735781" cy="45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5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3" y="96982"/>
            <a:ext cx="7412178" cy="676101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1938 р. Іван Кузьмич знову повертається до Прилук, де до 1941 рр. працював художнім керівником і актором  театру 15-річчя ВЛКСМ.. Частина працівників театру ім. 15-річчя ВЛКСМ об’єдналися з Ніжинським театром ім. Коцюбинського. В цьому театрі він працював головним режисером і актором до 1943 р. З 1943 до 1944 року працював режисером і актором в театрі ім. Т.Г. Шевченка, з яким об’єднався Ніжинський театр ім. М. Коцюбинського.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Згодом, 1944 р. театр ім. Т.Г. Шевченка повернувся в Україну до м. Прилуки, звідки Ніжинський театр ім. М. Коцюбинського перемістився на свою довоєнну сцену у м. Ніжині і продовжив своє самостійне існування. В цьому театрі Іван Бровченко продовжив працювати на посаді головного режисера і актора до 1946 р., до повернення з армії колишнього художнього керівника, а потім Івана Бровченка було переведено до Прилук в театр ім. 15 річчя ВЛКСМ, на посаду художнього керівника і актора. В цьому театрі він працював режисером і актором до 1948 р. 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950" r="36249" b="18788"/>
          <a:stretch/>
        </p:blipFill>
        <p:spPr>
          <a:xfrm rot="5400000">
            <a:off x="-630381" y="692726"/>
            <a:ext cx="5708073" cy="43226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3855" y="5777345"/>
            <a:ext cx="4876801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Фото-підбір зіграних Іваном Бровченком ролей у Прилуцькому театрі ім. 15 річчя ВЛКСМ.</a:t>
            </a:r>
            <a:endParaRPr lang="ru-RU" sz="12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3344" y="0"/>
            <a:ext cx="7689274" cy="6664035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ж року І.К. Бровченко був переведений до Ужгородського драматичного театру на посаду режисера і актора, де працював до 1950 р., до переведення в </a:t>
            </a:r>
            <a:r>
              <a:rPr lang="uk-UA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Дубнівський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пересувний театр на туж посаду. У 1957 р. йому було присвоєне почесне звання заслуженого артиста УРСР. В м. Дубно 1 грудня 1958 р., Іван Кузьмович склав власну автобіографію, в якій подав інформацію не лише про основні етапи творчого життя, а й неповний перелік образів відтворених ним на сцені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1959 року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актор</a:t>
            </a:r>
            <a:r>
              <a:rPr lang="uk-UA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Ніжинського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драматичного театру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М.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Коцюбинського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виходу на пенсію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1960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керував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Ніжинським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народним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самодіяльним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театром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який функціонував при Ніжинському міському будинку культури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статті А. </a:t>
            </a:r>
            <a:r>
              <a:rPr lang="uk-UA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Бороденка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«Слід радості», подана інформація про діяльність Ніжинського аматорського театру режисером якого був Іван Кузьмович Бровченко. Зазначається, що статус народного даний театр отримав 1966 р., колектив поставив близько 12 вистав.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[2, 4]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думку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відомого ніжинського дослідника Г.В. Самойленка – знаковою в акторській кар’єрі І.К. Бровченка стала вистава за п’єсою І.П. 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4478" r="16422" b="8461"/>
          <a:stretch/>
        </p:blipFill>
        <p:spPr>
          <a:xfrm rot="5400000">
            <a:off x="-611387" y="736073"/>
            <a:ext cx="5157460" cy="36853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124687" y="5157458"/>
            <a:ext cx="4364185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Фотопортрет подарований акторами трупи Ніжинського аматорського театру, головному режисеру і художньому </a:t>
            </a:r>
            <a:r>
              <a:rPr lang="uk-UA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керівнику - </a:t>
            </a:r>
            <a:r>
              <a:rPr lang="uk-UA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Івану Кузьмичу Бровченку у 1964 р.</a:t>
            </a:r>
            <a:endParaRPr lang="ru-RU" sz="12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4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3854" y="124691"/>
            <a:ext cx="8035637" cy="6608617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Котляревського «Наталка Полтавка», адже саме з неї і розпочалася акторська кар’єра Івана Кузьмича, у 1918 р. в Прилуках.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[3, 95]</a:t>
            </a:r>
            <a:r>
              <a:rPr lang="uk-UA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того ж автор у даній статті зосереджує увагу на великому вкладі даного митця в розвитку професійного драматичного та аматорського театрів у м. Ніжині. Завдяки зусиллям Івана Бровченка, Ніжинський аматорський театр, режисером якого він був, один з не багатьох отримав звання «Народний» 1970 р. У 1971 р. актор за культурні здобутки був посмертно нагороджений «Орденом Пошани». Крім цього ордену, він мав особисту подяку від Верховної Ставки за ініціативу і збір 50 тисяч карбованців на побудову танку; занесений в «Книгу Пошани», як герой тилу, та медалі: «За перемогу над Німеччиною у </a:t>
            </a:r>
            <a:r>
              <a:rPr lang="uk-UA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ВВв</a:t>
            </a:r>
            <a:r>
              <a:rPr lang="uk-UA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1941 – 1945 рр.» і «За </a:t>
            </a:r>
            <a:r>
              <a:rPr lang="uk-UA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доблесный</a:t>
            </a:r>
            <a:r>
              <a:rPr lang="uk-UA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труд». У фондах НКМ ім. І. </a:t>
            </a:r>
            <a:r>
              <a:rPr lang="uk-UA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Спаського</a:t>
            </a:r>
            <a:r>
              <a:rPr lang="uk-UA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зберігаються посвідчення до даних нагород.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t="29145" r="34870" b="19548"/>
          <a:stretch/>
        </p:blipFill>
        <p:spPr>
          <a:xfrm rot="5400000">
            <a:off x="-1000988" y="1139533"/>
            <a:ext cx="5964375" cy="36853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8545" y="6089067"/>
            <a:ext cx="514003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Дубно, 1956 р., </a:t>
            </a:r>
            <a:endParaRPr lang="uk-UA" b="1" dirty="0" smtClean="0">
              <a:solidFill>
                <a:srgbClr val="92D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</a:t>
            </a:r>
            <a:r>
              <a:rPr lang="uk-UA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 репетиції в </a:t>
            </a:r>
            <a:r>
              <a:rPr lang="uk-UA" b="1" dirty="0" err="1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Дубнівському</a:t>
            </a:r>
            <a:r>
              <a:rPr lang="uk-UA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театрі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691" y="166255"/>
            <a:ext cx="6594763" cy="6691744"/>
          </a:xfrm>
        </p:spPr>
        <p:txBody>
          <a:bodyPr>
            <a:normAutofit fontScale="92500" lnSpcReduction="20000"/>
          </a:bodyPr>
          <a:lstStyle/>
          <a:p>
            <a:r>
              <a:rPr lang="uk-UA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 півстоліття тривало театральне життя Івана Кузьмича, до самої смерті актора, 23 січня 1971 р. Він зіграв більше 600 ролей на сцені, поставив </a:t>
            </a:r>
            <a:r>
              <a:rPr lang="ru-RU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</a:t>
            </a:r>
            <a:r>
              <a:rPr lang="uk-UA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200 вистав, він є автором 5-ти п’єс і 10-ти одноактівок. До образів створених </a:t>
            </a:r>
            <a:r>
              <a:rPr lang="ru-RU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 </a:t>
            </a:r>
            <a:r>
              <a:rPr lang="uk-UA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театральній сцені можна віднести такі: </a:t>
            </a:r>
            <a:r>
              <a:rPr lang="ru-RU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 («Назар </a:t>
            </a:r>
            <a:r>
              <a:rPr lang="ru-RU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Стодоля</a:t>
            </a:r>
            <a:r>
              <a:rPr lang="ru-RU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  <a:r>
              <a:rPr lang="ru-RU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Голохвостий</a:t>
            </a:r>
            <a:r>
              <a:rPr lang="ru-RU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(«За </a:t>
            </a:r>
            <a:r>
              <a:rPr lang="ru-RU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зайцями</a:t>
            </a:r>
            <a:r>
              <a:rPr lang="ru-RU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  <a:r>
              <a:rPr lang="ru-RU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Панас</a:t>
            </a:r>
            <a:r>
              <a:rPr lang="ru-RU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Наймичка»), Яшка («</a:t>
            </a:r>
            <a:r>
              <a:rPr lang="ru-RU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Весілля</a:t>
            </a:r>
            <a:r>
              <a:rPr lang="ru-RU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Малинівці</a:t>
            </a:r>
            <a:r>
              <a:rPr lang="ru-RU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  <a:r>
              <a:rPr lang="ru-RU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Фігаро</a:t>
            </a:r>
            <a:r>
              <a:rPr lang="ru-RU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Одруження</a:t>
            </a:r>
            <a:r>
              <a:rPr lang="ru-RU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Фігаро</a:t>
            </a:r>
            <a:r>
              <a:rPr lang="ru-RU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та </a:t>
            </a:r>
            <a:r>
              <a:rPr lang="ru-RU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uk-UA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Іван Бровченко зробив дуже великий вклад в розвиток театрального мистецтва не лише Чернігівщини, а й України в цілому, адже йому доводилося грати на різних театральних сценах країни. За допомогою музейних експонатів, нам вдалося відтворити основні етапи творчого життя цієї видатної особистості. </a:t>
            </a:r>
            <a:endParaRPr lang="ru-RU" sz="26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6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4" t="26464" r="23750" b="11111"/>
          <a:stretch/>
        </p:blipFill>
        <p:spPr>
          <a:xfrm rot="5400000">
            <a:off x="2251337" y="886870"/>
            <a:ext cx="4248942" cy="280771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t="23746" r="32543" b="14279"/>
          <a:stretch/>
        </p:blipFill>
        <p:spPr>
          <a:xfrm rot="5400000">
            <a:off x="-634537" y="800792"/>
            <a:ext cx="4066308" cy="27972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227908" y="4415196"/>
            <a:ext cx="2341418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 ім. 13 річчя Жовтня. Донбас. «Весілля Фігаро». В ролі Фігаро І. Бровченко. 1934 р.</a:t>
            </a:r>
            <a:endParaRPr lang="ru-RU" sz="12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3543" y="4415196"/>
            <a:ext cx="266453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квітня 1941 р. </a:t>
            </a:r>
            <a:r>
              <a:rPr lang="uk-UA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</a:t>
            </a:r>
            <a:r>
              <a:rPr lang="uk-UA" b="1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Орджанікідзе</a:t>
            </a:r>
            <a:r>
              <a:rPr lang="uk-UA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вистава «</a:t>
            </a:r>
            <a:r>
              <a:rPr lang="uk-UA" b="1" dirty="0" err="1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Трактирщица</a:t>
            </a:r>
            <a:r>
              <a:rPr lang="uk-UA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ролі </a:t>
            </a:r>
            <a:r>
              <a:rPr lang="uk-UA" b="1" dirty="0" err="1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Фабріціо</a:t>
            </a:r>
            <a:r>
              <a:rPr lang="uk-UA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І. </a:t>
            </a:r>
            <a:r>
              <a:rPr lang="uk-UA" b="1" dirty="0" err="1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Броіченко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6073" y="498763"/>
            <a:ext cx="9822871" cy="5680363"/>
          </a:xfrm>
        </p:spPr>
        <p:txBody>
          <a:bodyPr/>
          <a:lstStyle/>
          <a:p>
            <a:r>
              <a:rPr lang="uk-UA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Cписок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використаної літератури.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Бровченко І.К. Автобіографія. Рукописний текст. 5 с.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Дубно, 1 </a:t>
            </a:r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1958 р.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Бороденко</a:t>
            </a:r>
            <a:r>
              <a:rPr lang="uk-UA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Слід радості // Комсомольський гарт. № 10. 23 січня. 1971 р. С. 4.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Самойленко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Г.В. </a:t>
            </a:r>
            <a:r>
              <a:rPr lang="uk-UA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Ніжинський </a:t>
            </a:r>
            <a:r>
              <a:rPr lang="uk-UA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драматичний театр ім. М.М. Коцюбинського. Ніжин : НДПУ ім. М.В. Гоголя, 1996. 108 с</a:t>
            </a:r>
            <a:r>
              <a:rPr lang="uk-UA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229</TotalTime>
  <Words>1384</Words>
  <Application>Microsoft Office PowerPoint</Application>
  <PresentationFormat>Широкоэкранный</PresentationFormat>
  <Paragraphs>31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FangSong</vt:lpstr>
      <vt:lpstr>Arial</vt:lpstr>
      <vt:lpstr>Bookman Old Style</vt:lpstr>
      <vt:lpstr>Calibri</vt:lpstr>
      <vt:lpstr>Century Gothic</vt:lpstr>
      <vt:lpstr>Times New Roman</vt:lpstr>
      <vt:lpstr>Wingdings 3</vt:lpstr>
      <vt:lpstr>Ион</vt:lpstr>
      <vt:lpstr>   ЖИТТЄВИЙ ТА ТВОРЧИЙ ШЛЯХ ЗАСЛУЖЕНОГО АРТИСТА УРСР – ІВАНА БРОВЧЕНКА. (ЗА МАТЕРІАЛАМИ КОЛЕКЦІЙНОГО ОПИСУ МУЗЕЙНИХ ПРЕДМЕТІВ НІЖИНСЬКОГО КРАЄЗНАВЧОГО МУЗЕЮ ІМ. І. СПАСЬКОГО).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ЖИТТЄВИЙ ТА ТВОРЧИЙ ШЛЯХ ЗАСЛУЖЕНОГО АРТИСТА УРСР – ІВАНА БРОВЧЕНКА. (ЗА МАТЕРІАЛАМИ КОЛЕКЦІЙНОГО ОПИСУ МУЗЕЙНИХ ПРЕДМЕТІВ НІЖИНСЬКОГО КРАЄЗНАВЧОГО МУЗЕЮ ІМ. І. СПАСЬКОГО) </dc:title>
  <dc:creator>admin</dc:creator>
  <cp:lastModifiedBy>admin</cp:lastModifiedBy>
  <cp:revision>24</cp:revision>
  <dcterms:created xsi:type="dcterms:W3CDTF">2020-07-30T11:57:13Z</dcterms:created>
  <dcterms:modified xsi:type="dcterms:W3CDTF">2020-08-04T12:26:46Z</dcterms:modified>
</cp:coreProperties>
</file>