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0" r:id="rId2"/>
  </p:sldMasterIdLst>
  <p:notesMasterIdLst>
    <p:notesMasterId r:id="rId17"/>
  </p:notesMasterIdLst>
  <p:handoutMasterIdLst>
    <p:handoutMasterId r:id="rId18"/>
  </p:handoutMasterIdLst>
  <p:sldIdLst>
    <p:sldId id="483" r:id="rId3"/>
    <p:sldId id="502" r:id="rId4"/>
    <p:sldId id="486" r:id="rId5"/>
    <p:sldId id="487" r:id="rId6"/>
    <p:sldId id="506" r:id="rId7"/>
    <p:sldId id="490" r:id="rId8"/>
    <p:sldId id="491" r:id="rId9"/>
    <p:sldId id="492" r:id="rId10"/>
    <p:sldId id="493" r:id="rId11"/>
    <p:sldId id="494" r:id="rId12"/>
    <p:sldId id="507" r:id="rId13"/>
    <p:sldId id="508" r:id="rId14"/>
    <p:sldId id="500" r:id="rId15"/>
    <p:sldId id="495" r:id="rId1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9"/>
    <p:penClr>
      <a:srgbClr val="FF0000"/>
    </p:penClr>
  </p:showPr>
  <p:clrMru>
    <a:srgbClr val="FFFFFF"/>
    <a:srgbClr val="010F01"/>
    <a:srgbClr val="003399"/>
    <a:srgbClr val="ABFFFF"/>
    <a:srgbClr val="00FFFF"/>
    <a:srgbClr val="00FFCC"/>
    <a:srgbClr val="81FF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9283" autoAdjust="0"/>
  </p:normalViewPr>
  <p:slideViewPr>
    <p:cSldViewPr>
      <p:cViewPr varScale="1">
        <p:scale>
          <a:sx n="86" d="100"/>
          <a:sy n="86" d="100"/>
        </p:scale>
        <p:origin x="-9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58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В США зруйновано книг</c:v>
                </c:pt>
                <c:pt idx="1">
                  <c:v>В бібліотеці Конгресу США знаходиться в критичному стані </c:v>
                </c:pt>
                <c:pt idx="2">
                  <c:v>Бібліотечні  фонди Німеччини під загрозою руйнування</c:v>
                </c:pt>
                <c:pt idx="3">
                  <c:v>Архівні фонди Німеччини під загрозою руйнування</c:v>
                </c:pt>
                <c:pt idx="4">
                  <c:v>В Україні документи бібліотечного фонду вимагають термінових консерваційних заходів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0.15000000000000011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</c:ser>
        <c:dLbls>
          <c:showVal val="1"/>
        </c:dLbls>
        <c:gapWidth val="182"/>
        <c:axId val="40892672"/>
        <c:axId val="42205184"/>
      </c:barChart>
      <c:catAx>
        <c:axId val="40892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10F0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05184"/>
        <c:crosses val="autoZero"/>
        <c:auto val="1"/>
        <c:lblAlgn val="ctr"/>
        <c:lblOffset val="100"/>
      </c:catAx>
      <c:valAx>
        <c:axId val="42205184"/>
        <c:scaling>
          <c:orientation val="minMax"/>
          <c:max val="0.2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10F0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rgbClr val="010F01"/>
          </a:solidFill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2#6" csCatId="accent1" phldr="1"/>
      <dgm:spPr/>
      <dgm:t>
        <a:bodyPr/>
        <a:lstStyle/>
        <a:p>
          <a:endParaRPr lang="uk-UA"/>
        </a:p>
      </dgm:t>
    </dgm:pt>
    <dgm:pt modelId="{C76014B5-4960-4770-9B72-D25AFD1E88D8}">
      <dgm:prSet phldrT="[Текст]" custT="1"/>
      <dgm:spPr/>
      <dgm:t>
        <a:bodyPr lIns="0" tIns="0" rIns="0" bIns="0"/>
        <a:lstStyle/>
        <a:p>
          <a:r>
            <a:rPr lang="uk-UA" sz="2800" dirty="0" smtClean="0"/>
            <a:t>США</a:t>
          </a:r>
          <a:endParaRPr lang="uk-U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58B6E-CB97-49A7-9B9F-C4154033DFC7}" type="parTrans" cxnId="{A726F3D2-812F-4943-A2A7-01998A7C804D}">
      <dgm:prSet/>
      <dgm:spPr/>
      <dgm:t>
        <a:bodyPr/>
        <a:lstStyle/>
        <a:p>
          <a:endParaRPr lang="uk-U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CD35D-2A35-494E-9987-59EB711CD507}" type="sibTrans" cxnId="{A726F3D2-812F-4943-A2A7-01998A7C804D}">
      <dgm:prSet/>
      <dgm:spPr/>
      <dgm:t>
        <a:bodyPr/>
        <a:lstStyle/>
        <a:p>
          <a:endParaRPr lang="uk-U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CE306-C1D8-4B84-AA21-FE56CAB69C8C}">
      <dgm:prSet phldrT="[Текст]" custT="1"/>
      <dgm:spPr/>
      <dgm:t>
        <a:bodyPr lIns="0" tIns="0" rIns="0" bIns="0"/>
        <a:lstStyle/>
        <a:p>
          <a:r>
            <a:rPr lang="uk-UA" sz="2800" dirty="0" smtClean="0"/>
            <a:t> Швеція</a:t>
          </a:r>
          <a:endParaRPr lang="uk-U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A83F5-CB42-4CAB-B772-344A00CD56B0}" type="parTrans" cxnId="{AC7B7ADF-7AA5-45A5-9FFC-9DE0BB2D6376}">
      <dgm:prSet/>
      <dgm:spPr/>
      <dgm:t>
        <a:bodyPr/>
        <a:lstStyle/>
        <a:p>
          <a:endParaRPr lang="uk-UA" sz="2000"/>
        </a:p>
      </dgm:t>
    </dgm:pt>
    <dgm:pt modelId="{1DDBEE40-3801-46C2-AE72-5981545503FB}" type="sibTrans" cxnId="{AC7B7ADF-7AA5-45A5-9FFC-9DE0BB2D6376}">
      <dgm:prSet/>
      <dgm:spPr/>
      <dgm:t>
        <a:bodyPr/>
        <a:lstStyle/>
        <a:p>
          <a:endParaRPr lang="uk-UA" sz="2000"/>
        </a:p>
      </dgm:t>
    </dgm:pt>
    <dgm:pt modelId="{876DA253-4583-4F04-97CD-C8F8D8663765}">
      <dgm:prSet phldrT="[Текст]" custT="1"/>
      <dgm:spPr/>
      <dgm:t>
        <a:bodyPr lIns="0" tIns="0" rIns="0" bIns="0"/>
        <a:lstStyle/>
        <a:p>
          <a:r>
            <a:rPr lang="uk-UA" sz="2800" dirty="0" smtClean="0"/>
            <a:t> Франція</a:t>
          </a:r>
          <a:endParaRPr lang="uk-U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BD259-FE68-48ED-A0F0-F668B3B182F5}" type="parTrans" cxnId="{93411263-2D0B-467D-BFFA-AD0AA4F5DE44}">
      <dgm:prSet/>
      <dgm:spPr/>
      <dgm:t>
        <a:bodyPr/>
        <a:lstStyle/>
        <a:p>
          <a:endParaRPr lang="uk-UA" sz="2000"/>
        </a:p>
      </dgm:t>
    </dgm:pt>
    <dgm:pt modelId="{2AACFDE1-0D9B-4C09-9848-970C92303E3C}" type="sibTrans" cxnId="{93411263-2D0B-467D-BFFA-AD0AA4F5DE44}">
      <dgm:prSet/>
      <dgm:spPr/>
      <dgm:t>
        <a:bodyPr/>
        <a:lstStyle/>
        <a:p>
          <a:endParaRPr lang="uk-UA" sz="2000"/>
        </a:p>
      </dgm:t>
    </dgm:pt>
    <dgm:pt modelId="{AF4C684F-77F3-4343-BE95-7F47A2D21046}">
      <dgm:prSet phldrT="[Текст]" custT="1"/>
      <dgm:spPr/>
      <dgm:t>
        <a:bodyPr lIns="0" tIns="0" rIns="0" bIns="0"/>
        <a:lstStyle/>
        <a:p>
          <a:r>
            <a:rPr lang="uk-UA" sz="2800" dirty="0" smtClean="0"/>
            <a:t>Канада</a:t>
          </a:r>
          <a:endParaRPr lang="uk-U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5AE2F-DA86-4593-B1F6-1CEC5DAD91C0}" type="parTrans" cxnId="{1105DD53-8F99-405A-BFAF-2A9CC8647C9B}">
      <dgm:prSet/>
      <dgm:spPr/>
      <dgm:t>
        <a:bodyPr/>
        <a:lstStyle/>
        <a:p>
          <a:endParaRPr lang="uk-UA" sz="2000"/>
        </a:p>
      </dgm:t>
    </dgm:pt>
    <dgm:pt modelId="{7BDCFBD6-07E4-437F-AB63-B4F9B878A132}" type="sibTrans" cxnId="{1105DD53-8F99-405A-BFAF-2A9CC8647C9B}">
      <dgm:prSet/>
      <dgm:spPr/>
      <dgm:t>
        <a:bodyPr/>
        <a:lstStyle/>
        <a:p>
          <a:endParaRPr lang="uk-UA" sz="2000"/>
        </a:p>
      </dgm:t>
    </dgm:pt>
    <dgm:pt modelId="{162EEEF1-05CB-4196-BC01-2D398F221FE3}">
      <dgm:prSet phldrT="[Текст]" custT="1"/>
      <dgm:spPr/>
      <dgm:t>
        <a:bodyPr lIns="0" tIns="0" rIns="0" bIns="0"/>
        <a:lstStyle/>
        <a:p>
          <a:r>
            <a:rPr lang="uk-UA" sz="2800" dirty="0" smtClean="0"/>
            <a:t> Японія</a:t>
          </a:r>
          <a:endParaRPr lang="uk-U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639B2-B073-4445-AC9B-78F34E5FDBB8}" type="parTrans" cxnId="{64D146A3-937B-4211-A8F1-9986ED8FF073}">
      <dgm:prSet/>
      <dgm:spPr/>
      <dgm:t>
        <a:bodyPr/>
        <a:lstStyle/>
        <a:p>
          <a:endParaRPr lang="uk-UA" sz="2000"/>
        </a:p>
      </dgm:t>
    </dgm:pt>
    <dgm:pt modelId="{95B70C5A-0C01-4876-8A42-B7F68678D17E}" type="sibTrans" cxnId="{64D146A3-937B-4211-A8F1-9986ED8FF073}">
      <dgm:prSet/>
      <dgm:spPr/>
      <dgm:t>
        <a:bodyPr/>
        <a:lstStyle/>
        <a:p>
          <a:endParaRPr lang="uk-UA" sz="2000"/>
        </a:p>
      </dgm:t>
    </dgm:pt>
    <dgm:pt modelId="{73F74597-F2DB-4E75-AE36-C895CF905282}" type="pres">
      <dgm:prSet presAssocID="{DD76042F-6528-4A29-845F-B69BE126E19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82B315-1582-473A-A816-9F447A5C78CE}" type="pres">
      <dgm:prSet presAssocID="{C76014B5-4960-4770-9B72-D25AFD1E88D8}" presName="comp" presStyleCnt="0"/>
      <dgm:spPr/>
    </dgm:pt>
    <dgm:pt modelId="{322DD77D-C45B-45A8-8FD9-F968BBDD6E09}" type="pres">
      <dgm:prSet presAssocID="{C76014B5-4960-4770-9B72-D25AFD1E88D8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EC97DD-4042-4089-BFBB-DF8308E1547E}" type="pres">
      <dgm:prSet presAssocID="{C76014B5-4960-4770-9B72-D25AFD1E88D8}" presName="rect1" presStyleLbl="ln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uk-UA"/>
        </a:p>
      </dgm:t>
    </dgm:pt>
    <dgm:pt modelId="{5D6529BD-4BD2-4D71-8BD0-559323A3F290}" type="pres">
      <dgm:prSet presAssocID="{667CD35D-2A35-494E-9987-59EB711CD507}" presName="sibTrans" presStyleCnt="0"/>
      <dgm:spPr/>
    </dgm:pt>
    <dgm:pt modelId="{1EC0AF83-D806-4F0C-90F0-1666520F4D19}" type="pres">
      <dgm:prSet presAssocID="{AC5CE306-C1D8-4B84-AA21-FE56CAB69C8C}" presName="comp" presStyleCnt="0"/>
      <dgm:spPr/>
    </dgm:pt>
    <dgm:pt modelId="{9394F526-368F-4BF3-A4AA-EF45B0D92A50}" type="pres">
      <dgm:prSet presAssocID="{AC5CE306-C1D8-4B84-AA21-FE56CAB69C8C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38A31A-604E-458E-BA22-A148FCE1DE07}" type="pres">
      <dgm:prSet presAssocID="{AC5CE306-C1D8-4B84-AA21-FE56CAB69C8C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3828355B-8B7E-494F-8189-63EC89E1C10E}" type="pres">
      <dgm:prSet presAssocID="{1DDBEE40-3801-46C2-AE72-5981545503FB}" presName="sibTrans" presStyleCnt="0"/>
      <dgm:spPr/>
    </dgm:pt>
    <dgm:pt modelId="{B677915D-F7B9-41F6-A09B-AC8D7ED9C037}" type="pres">
      <dgm:prSet presAssocID="{876DA253-4583-4F04-97CD-C8F8D8663765}" presName="comp" presStyleCnt="0"/>
      <dgm:spPr/>
    </dgm:pt>
    <dgm:pt modelId="{B5AE6415-9DEE-4E69-ADC8-C9FF5DC51D97}" type="pres">
      <dgm:prSet presAssocID="{876DA253-4583-4F04-97CD-C8F8D8663765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506EA-E004-4AE5-8FBC-FA7178B5A3E7}" type="pres">
      <dgm:prSet presAssocID="{876DA253-4583-4F04-97CD-C8F8D8663765}" presName="rect1" presStyleLbl="ln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516F38A7-70ED-458C-AADF-5295ACE59966}" type="pres">
      <dgm:prSet presAssocID="{2AACFDE1-0D9B-4C09-9848-970C92303E3C}" presName="sibTrans" presStyleCnt="0"/>
      <dgm:spPr/>
    </dgm:pt>
    <dgm:pt modelId="{A0C5867F-80A5-4A81-B6DC-7F23BAF0B25A}" type="pres">
      <dgm:prSet presAssocID="{AF4C684F-77F3-4343-BE95-7F47A2D21046}" presName="comp" presStyleCnt="0"/>
      <dgm:spPr/>
    </dgm:pt>
    <dgm:pt modelId="{CB2BA4E3-4823-466C-8B35-F46FE7931818}" type="pres">
      <dgm:prSet presAssocID="{AF4C684F-77F3-4343-BE95-7F47A2D21046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68FFFA-C19D-4FBA-B7A5-A5D7E28944B7}" type="pres">
      <dgm:prSet presAssocID="{AF4C684F-77F3-4343-BE95-7F47A2D21046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uk-UA"/>
        </a:p>
      </dgm:t>
    </dgm:pt>
    <dgm:pt modelId="{51F0DEDD-3FA9-44C9-A8BC-8A102139452D}" type="pres">
      <dgm:prSet presAssocID="{7BDCFBD6-07E4-437F-AB63-B4F9B878A132}" presName="sibTrans" presStyleCnt="0"/>
      <dgm:spPr/>
    </dgm:pt>
    <dgm:pt modelId="{62542B8A-5138-4A91-BC6F-DFFFD413EB6F}" type="pres">
      <dgm:prSet presAssocID="{162EEEF1-05CB-4196-BC01-2D398F221FE3}" presName="comp" presStyleCnt="0"/>
      <dgm:spPr/>
    </dgm:pt>
    <dgm:pt modelId="{044DD484-8154-437C-AC31-5C06C0B0FD6E}" type="pres">
      <dgm:prSet presAssocID="{162EEEF1-05CB-4196-BC01-2D398F221FE3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8AF667-A688-4BFC-B718-714382C888B5}" type="pres">
      <dgm:prSet presAssocID="{162EEEF1-05CB-4196-BC01-2D398F221FE3}" presName="rect1" presStyleLbl="l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uk-UA"/>
        </a:p>
      </dgm:t>
    </dgm:pt>
  </dgm:ptLst>
  <dgm:cxnLst>
    <dgm:cxn modelId="{148DB677-11B9-412C-8438-219942FB0DBA}" type="presOf" srcId="{AF4C684F-77F3-4343-BE95-7F47A2D21046}" destId="{CB2BA4E3-4823-466C-8B35-F46FE7931818}" srcOrd="0" destOrd="0" presId="urn:microsoft.com/office/officeart/2008/layout/AlternatingPictureBlocks"/>
    <dgm:cxn modelId="{7F91ABD5-A2E8-463A-AFF4-9C5D912FD013}" type="presOf" srcId="{162EEEF1-05CB-4196-BC01-2D398F221FE3}" destId="{044DD484-8154-437C-AC31-5C06C0B0FD6E}" srcOrd="0" destOrd="0" presId="urn:microsoft.com/office/officeart/2008/layout/AlternatingPictureBlocks"/>
    <dgm:cxn modelId="{A726F3D2-812F-4943-A2A7-01998A7C804D}" srcId="{DD76042F-6528-4A29-845F-B69BE126E19D}" destId="{C76014B5-4960-4770-9B72-D25AFD1E88D8}" srcOrd="0" destOrd="0" parTransId="{29F58B6E-CB97-49A7-9B9F-C4154033DFC7}" sibTransId="{667CD35D-2A35-494E-9987-59EB711CD507}"/>
    <dgm:cxn modelId="{648BBC10-5C91-4D5D-B3BE-0A58CB2DB2C5}" type="presOf" srcId="{DD76042F-6528-4A29-845F-B69BE126E19D}" destId="{73F74597-F2DB-4E75-AE36-C895CF905282}" srcOrd="0" destOrd="0" presId="urn:microsoft.com/office/officeart/2008/layout/AlternatingPictureBlocks"/>
    <dgm:cxn modelId="{AC7B7ADF-7AA5-45A5-9FFC-9DE0BB2D6376}" srcId="{DD76042F-6528-4A29-845F-B69BE126E19D}" destId="{AC5CE306-C1D8-4B84-AA21-FE56CAB69C8C}" srcOrd="1" destOrd="0" parTransId="{BCFA83F5-CB42-4CAB-B772-344A00CD56B0}" sibTransId="{1DDBEE40-3801-46C2-AE72-5981545503FB}"/>
    <dgm:cxn modelId="{A155C932-5BC5-4FFF-9BCC-DE63D2B0FDE0}" type="presOf" srcId="{876DA253-4583-4F04-97CD-C8F8D8663765}" destId="{B5AE6415-9DEE-4E69-ADC8-C9FF5DC51D97}" srcOrd="0" destOrd="0" presId="urn:microsoft.com/office/officeart/2008/layout/AlternatingPictureBlocks"/>
    <dgm:cxn modelId="{F35271DA-60F7-4E20-BD03-28B51E82130B}" type="presOf" srcId="{AC5CE306-C1D8-4B84-AA21-FE56CAB69C8C}" destId="{9394F526-368F-4BF3-A4AA-EF45B0D92A50}" srcOrd="0" destOrd="0" presId="urn:microsoft.com/office/officeart/2008/layout/AlternatingPictureBlocks"/>
    <dgm:cxn modelId="{93411263-2D0B-467D-BFFA-AD0AA4F5DE44}" srcId="{DD76042F-6528-4A29-845F-B69BE126E19D}" destId="{876DA253-4583-4F04-97CD-C8F8D8663765}" srcOrd="2" destOrd="0" parTransId="{CE6BD259-FE68-48ED-A0F0-F668B3B182F5}" sibTransId="{2AACFDE1-0D9B-4C09-9848-970C92303E3C}"/>
    <dgm:cxn modelId="{1105DD53-8F99-405A-BFAF-2A9CC8647C9B}" srcId="{DD76042F-6528-4A29-845F-B69BE126E19D}" destId="{AF4C684F-77F3-4343-BE95-7F47A2D21046}" srcOrd="3" destOrd="0" parTransId="{8C15AE2F-DA86-4593-B1F6-1CEC5DAD91C0}" sibTransId="{7BDCFBD6-07E4-437F-AB63-B4F9B878A132}"/>
    <dgm:cxn modelId="{200EF8BF-7620-48B5-9368-313922F94BD2}" type="presOf" srcId="{C76014B5-4960-4770-9B72-D25AFD1E88D8}" destId="{322DD77D-C45B-45A8-8FD9-F968BBDD6E09}" srcOrd="0" destOrd="0" presId="urn:microsoft.com/office/officeart/2008/layout/AlternatingPictureBlocks"/>
    <dgm:cxn modelId="{64D146A3-937B-4211-A8F1-9986ED8FF073}" srcId="{DD76042F-6528-4A29-845F-B69BE126E19D}" destId="{162EEEF1-05CB-4196-BC01-2D398F221FE3}" srcOrd="4" destOrd="0" parTransId="{E27639B2-B073-4445-AC9B-78F34E5FDBB8}" sibTransId="{95B70C5A-0C01-4876-8A42-B7F68678D17E}"/>
    <dgm:cxn modelId="{60CD24D1-4168-4568-863B-2801EFF3E50D}" type="presParOf" srcId="{73F74597-F2DB-4E75-AE36-C895CF905282}" destId="{E082B315-1582-473A-A816-9F447A5C78CE}" srcOrd="0" destOrd="0" presId="urn:microsoft.com/office/officeart/2008/layout/AlternatingPictureBlocks"/>
    <dgm:cxn modelId="{650F6654-419C-4855-9234-0149C33AAD15}" type="presParOf" srcId="{E082B315-1582-473A-A816-9F447A5C78CE}" destId="{322DD77D-C45B-45A8-8FD9-F968BBDD6E09}" srcOrd="0" destOrd="0" presId="urn:microsoft.com/office/officeart/2008/layout/AlternatingPictureBlocks"/>
    <dgm:cxn modelId="{8E7EC602-9B7B-4DD1-8164-0F7C9E1C9026}" type="presParOf" srcId="{E082B315-1582-473A-A816-9F447A5C78CE}" destId="{C7EC97DD-4042-4089-BFBB-DF8308E1547E}" srcOrd="1" destOrd="0" presId="urn:microsoft.com/office/officeart/2008/layout/AlternatingPictureBlocks"/>
    <dgm:cxn modelId="{46543840-9924-4494-9223-6C437C203A09}" type="presParOf" srcId="{73F74597-F2DB-4E75-AE36-C895CF905282}" destId="{5D6529BD-4BD2-4D71-8BD0-559323A3F290}" srcOrd="1" destOrd="0" presId="urn:microsoft.com/office/officeart/2008/layout/AlternatingPictureBlocks"/>
    <dgm:cxn modelId="{4E6C8FE5-CE1F-40B8-B264-D56523DCE5D3}" type="presParOf" srcId="{73F74597-F2DB-4E75-AE36-C895CF905282}" destId="{1EC0AF83-D806-4F0C-90F0-1666520F4D19}" srcOrd="2" destOrd="0" presId="urn:microsoft.com/office/officeart/2008/layout/AlternatingPictureBlocks"/>
    <dgm:cxn modelId="{804D7C8A-663E-4FF5-A5D9-C37450EF5C03}" type="presParOf" srcId="{1EC0AF83-D806-4F0C-90F0-1666520F4D19}" destId="{9394F526-368F-4BF3-A4AA-EF45B0D92A50}" srcOrd="0" destOrd="0" presId="urn:microsoft.com/office/officeart/2008/layout/AlternatingPictureBlocks"/>
    <dgm:cxn modelId="{E171FA47-E936-406B-A444-B5895F80A181}" type="presParOf" srcId="{1EC0AF83-D806-4F0C-90F0-1666520F4D19}" destId="{B538A31A-604E-458E-BA22-A148FCE1DE07}" srcOrd="1" destOrd="0" presId="urn:microsoft.com/office/officeart/2008/layout/AlternatingPictureBlocks"/>
    <dgm:cxn modelId="{90EC956F-DBF9-435B-A6DC-DC3F75133693}" type="presParOf" srcId="{73F74597-F2DB-4E75-AE36-C895CF905282}" destId="{3828355B-8B7E-494F-8189-63EC89E1C10E}" srcOrd="3" destOrd="0" presId="urn:microsoft.com/office/officeart/2008/layout/AlternatingPictureBlocks"/>
    <dgm:cxn modelId="{696E200B-1AB3-4CB4-94F7-7D09928696D4}" type="presParOf" srcId="{73F74597-F2DB-4E75-AE36-C895CF905282}" destId="{B677915D-F7B9-41F6-A09B-AC8D7ED9C037}" srcOrd="4" destOrd="0" presId="urn:microsoft.com/office/officeart/2008/layout/AlternatingPictureBlocks"/>
    <dgm:cxn modelId="{85859F5C-6111-41E2-A9C6-782D5E568217}" type="presParOf" srcId="{B677915D-F7B9-41F6-A09B-AC8D7ED9C037}" destId="{B5AE6415-9DEE-4E69-ADC8-C9FF5DC51D97}" srcOrd="0" destOrd="0" presId="urn:microsoft.com/office/officeart/2008/layout/AlternatingPictureBlocks"/>
    <dgm:cxn modelId="{FD411F8B-53AA-469E-8965-64F661120E50}" type="presParOf" srcId="{B677915D-F7B9-41F6-A09B-AC8D7ED9C037}" destId="{32F506EA-E004-4AE5-8FBC-FA7178B5A3E7}" srcOrd="1" destOrd="0" presId="urn:microsoft.com/office/officeart/2008/layout/AlternatingPictureBlocks"/>
    <dgm:cxn modelId="{49D7E790-CCD8-42CA-A1F7-E2262C60CDB6}" type="presParOf" srcId="{73F74597-F2DB-4E75-AE36-C895CF905282}" destId="{516F38A7-70ED-458C-AADF-5295ACE59966}" srcOrd="5" destOrd="0" presId="urn:microsoft.com/office/officeart/2008/layout/AlternatingPictureBlocks"/>
    <dgm:cxn modelId="{032EB5F6-DE25-49F9-99F9-18E000450DFC}" type="presParOf" srcId="{73F74597-F2DB-4E75-AE36-C895CF905282}" destId="{A0C5867F-80A5-4A81-B6DC-7F23BAF0B25A}" srcOrd="6" destOrd="0" presId="urn:microsoft.com/office/officeart/2008/layout/AlternatingPictureBlocks"/>
    <dgm:cxn modelId="{82866CA8-B10F-4A97-9450-0BE6003598CE}" type="presParOf" srcId="{A0C5867F-80A5-4A81-B6DC-7F23BAF0B25A}" destId="{CB2BA4E3-4823-466C-8B35-F46FE7931818}" srcOrd="0" destOrd="0" presId="urn:microsoft.com/office/officeart/2008/layout/AlternatingPictureBlocks"/>
    <dgm:cxn modelId="{A90DC091-EED7-4236-8B8A-A91101471061}" type="presParOf" srcId="{A0C5867F-80A5-4A81-B6DC-7F23BAF0B25A}" destId="{C368FFFA-C19D-4FBA-B7A5-A5D7E28944B7}" srcOrd="1" destOrd="0" presId="urn:microsoft.com/office/officeart/2008/layout/AlternatingPictureBlocks"/>
    <dgm:cxn modelId="{2935ED49-D4D8-4BC2-AC8E-C527D51BC974}" type="presParOf" srcId="{73F74597-F2DB-4E75-AE36-C895CF905282}" destId="{51F0DEDD-3FA9-44C9-A8BC-8A102139452D}" srcOrd="7" destOrd="0" presId="urn:microsoft.com/office/officeart/2008/layout/AlternatingPictureBlocks"/>
    <dgm:cxn modelId="{022FB27C-DC3B-4785-AC8B-F16CEA33F612}" type="presParOf" srcId="{73F74597-F2DB-4E75-AE36-C895CF905282}" destId="{62542B8A-5138-4A91-BC6F-DFFFD413EB6F}" srcOrd="8" destOrd="0" presId="urn:microsoft.com/office/officeart/2008/layout/AlternatingPictureBlocks"/>
    <dgm:cxn modelId="{226D7A9E-C57C-4557-A8D2-E1995F795525}" type="presParOf" srcId="{62542B8A-5138-4A91-BC6F-DFFFD413EB6F}" destId="{044DD484-8154-437C-AC31-5C06C0B0FD6E}" srcOrd="0" destOrd="0" presId="urn:microsoft.com/office/officeart/2008/layout/AlternatingPictureBlocks"/>
    <dgm:cxn modelId="{F5A23756-B619-4AB7-94C2-F1DB9F17D2EF}" type="presParOf" srcId="{62542B8A-5138-4A91-BC6F-DFFFD413EB6F}" destId="{A38AF667-A688-4BFC-B718-714382C888B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#7" csCatId="accent1" phldr="1"/>
      <dgm:spPr/>
      <dgm:t>
        <a:bodyPr/>
        <a:lstStyle/>
        <a:p>
          <a:endParaRPr lang="uk-UA"/>
        </a:p>
      </dgm:t>
    </dgm:pt>
    <dgm:pt modelId="{C76014B5-4960-4770-9B72-D25AFD1E88D8}">
      <dgm:prSet phldrT="[Текст]" custT="1"/>
      <dgm:spPr/>
      <dgm:t>
        <a:bodyPr lIns="684000" tIns="36000" rIns="36000" bIns="36000"/>
        <a:lstStyle/>
        <a:p>
          <a:r>
            <a:rPr lang="uk-UA" sz="2000" dirty="0" smtClean="0"/>
            <a:t>збереження фондів як основна умова для виживання національної і світової культури та науки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58B6E-CB97-49A7-9B9F-C4154033DFC7}" type="parTrans" cxnId="{A726F3D2-812F-4943-A2A7-01998A7C804D}">
      <dgm:prSet/>
      <dgm:spPr/>
      <dgm:t>
        <a:bodyPr/>
        <a:lstStyle/>
        <a:p>
          <a:endParaRPr lang="uk-U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CD35D-2A35-494E-9987-59EB711CD507}" type="sibTrans" cxnId="{A726F3D2-812F-4943-A2A7-01998A7C804D}">
      <dgm:prSet/>
      <dgm:spPr/>
      <dgm:t>
        <a:bodyPr/>
        <a:lstStyle/>
        <a:p>
          <a:endParaRPr lang="uk-U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4EE38-9A85-4FDA-990F-ADE33128B692}">
      <dgm:prSet custT="1"/>
      <dgm:spPr/>
      <dgm:t>
        <a:bodyPr lIns="684000" tIns="36000" rIns="36000" bIns="36000"/>
        <a:lstStyle/>
        <a:p>
          <a:r>
            <a:rPr lang="uk-UA" sz="2000" dirty="0" smtClean="0"/>
            <a:t>збереження фондів тільки в кооперації на державному  і міжнародному рівнях </a:t>
          </a:r>
          <a:endParaRPr lang="uk-UA" sz="2000" dirty="0"/>
        </a:p>
      </dgm:t>
    </dgm:pt>
    <dgm:pt modelId="{81883183-F3D4-43EE-986A-F9454B1D9237}" type="parTrans" cxnId="{BB63478A-5553-4072-8ADC-ACDBB3AC3CF1}">
      <dgm:prSet/>
      <dgm:spPr/>
      <dgm:t>
        <a:bodyPr/>
        <a:lstStyle/>
        <a:p>
          <a:endParaRPr lang="uk-UA"/>
        </a:p>
      </dgm:t>
    </dgm:pt>
    <dgm:pt modelId="{2C3396F9-2553-4831-B552-EEFBCC85ADEE}" type="sibTrans" cxnId="{BB63478A-5553-4072-8ADC-ACDBB3AC3CF1}">
      <dgm:prSet/>
      <dgm:spPr/>
      <dgm:t>
        <a:bodyPr/>
        <a:lstStyle/>
        <a:p>
          <a:endParaRPr lang="uk-UA"/>
        </a:p>
      </dgm:t>
    </dgm:pt>
    <dgm:pt modelId="{7D474459-224C-4AC9-AD18-C4CF10E96E4B}">
      <dgm:prSet custT="1"/>
      <dgm:spPr/>
      <dgm:t>
        <a:bodyPr lIns="684000" tIns="36000" rIns="36000" bIns="36000"/>
        <a:lstStyle/>
        <a:p>
          <a:r>
            <a:rPr lang="uk-UA" sz="2000" dirty="0" smtClean="0"/>
            <a:t>відповідальність кожної країни за збереження власних </a:t>
          </a:r>
          <a:r>
            <a:rPr lang="uk-UA" sz="2000" dirty="0" err="1" smtClean="0"/>
            <a:t>документних</a:t>
          </a:r>
          <a:r>
            <a:rPr lang="uk-UA" sz="2000" dirty="0" smtClean="0"/>
            <a:t> фондів як національної частини загальносвітової духовної спадщини</a:t>
          </a:r>
          <a:endParaRPr lang="uk-UA" sz="2000" dirty="0"/>
        </a:p>
      </dgm:t>
    </dgm:pt>
    <dgm:pt modelId="{CAEA4CBC-CD06-4572-BD33-3E947C00A646}" type="parTrans" cxnId="{4BCBF21D-BAE1-4163-B0D2-0F5F66FA1C00}">
      <dgm:prSet/>
      <dgm:spPr/>
      <dgm:t>
        <a:bodyPr/>
        <a:lstStyle/>
        <a:p>
          <a:endParaRPr lang="uk-UA"/>
        </a:p>
      </dgm:t>
    </dgm:pt>
    <dgm:pt modelId="{CED27C08-C88C-4624-B556-7E1684A30D26}" type="sibTrans" cxnId="{4BCBF21D-BAE1-4163-B0D2-0F5F66FA1C00}">
      <dgm:prSet/>
      <dgm:spPr/>
      <dgm:t>
        <a:bodyPr/>
        <a:lstStyle/>
        <a:p>
          <a:endParaRPr lang="uk-UA"/>
        </a:p>
      </dgm:t>
    </dgm:pt>
    <dgm:pt modelId="{0E511B27-7890-46D4-85D1-C4D5D6049167}" type="pres">
      <dgm:prSet presAssocID="{DD76042F-6528-4A29-845F-B69BE126E1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5A78855-BC9C-41B4-89AB-4A4F50055265}" type="pres">
      <dgm:prSet presAssocID="{DD76042F-6528-4A29-845F-B69BE126E19D}" presName="Name1" presStyleCnt="0"/>
      <dgm:spPr/>
    </dgm:pt>
    <dgm:pt modelId="{AB04CC1C-0DC8-4DC8-8566-BAB586C0041F}" type="pres">
      <dgm:prSet presAssocID="{DD76042F-6528-4A29-845F-B69BE126E19D}" presName="cycle" presStyleCnt="0"/>
      <dgm:spPr/>
    </dgm:pt>
    <dgm:pt modelId="{AFE02649-B692-4E36-887E-29B493FC85F9}" type="pres">
      <dgm:prSet presAssocID="{DD76042F-6528-4A29-845F-B69BE126E19D}" presName="srcNode" presStyleLbl="node1" presStyleIdx="0" presStyleCnt="3"/>
      <dgm:spPr/>
    </dgm:pt>
    <dgm:pt modelId="{CBAB061C-0160-4068-BA24-2B2BEB752531}" type="pres">
      <dgm:prSet presAssocID="{DD76042F-6528-4A29-845F-B69BE126E19D}" presName="conn" presStyleLbl="parChTrans1D2" presStyleIdx="0" presStyleCnt="1"/>
      <dgm:spPr/>
      <dgm:t>
        <a:bodyPr/>
        <a:lstStyle/>
        <a:p>
          <a:endParaRPr lang="uk-UA"/>
        </a:p>
      </dgm:t>
    </dgm:pt>
    <dgm:pt modelId="{7BE35654-825B-4E74-8F77-777C6C5DE959}" type="pres">
      <dgm:prSet presAssocID="{DD76042F-6528-4A29-845F-B69BE126E19D}" presName="extraNode" presStyleLbl="node1" presStyleIdx="0" presStyleCnt="3"/>
      <dgm:spPr/>
    </dgm:pt>
    <dgm:pt modelId="{5190672F-6CA7-4BC9-9464-AD486027804B}" type="pres">
      <dgm:prSet presAssocID="{DD76042F-6528-4A29-845F-B69BE126E19D}" presName="dstNode" presStyleLbl="node1" presStyleIdx="0" presStyleCnt="3"/>
      <dgm:spPr/>
    </dgm:pt>
    <dgm:pt modelId="{24A3FE89-1DBF-4EB9-9841-A4CF136AF513}" type="pres">
      <dgm:prSet presAssocID="{C76014B5-4960-4770-9B72-D25AFD1E88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4723A0-40BA-4904-841F-DB807798547E}" type="pres">
      <dgm:prSet presAssocID="{C76014B5-4960-4770-9B72-D25AFD1E88D8}" presName="accent_1" presStyleCnt="0"/>
      <dgm:spPr/>
    </dgm:pt>
    <dgm:pt modelId="{222F4276-1E1B-4E82-9203-CB7A00531408}" type="pres">
      <dgm:prSet presAssocID="{C76014B5-4960-4770-9B72-D25AFD1E88D8}" presName="accentRepeatNode" presStyleLbl="solidFgAcc1" presStyleIdx="0" presStyleCnt="3"/>
      <dgm:spPr/>
    </dgm:pt>
    <dgm:pt modelId="{CAE80FA7-75E1-4594-880B-08E29247822C}" type="pres">
      <dgm:prSet presAssocID="{3254EE38-9A85-4FDA-990F-ADE33128B6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7B2202-1E8D-4948-9236-16FA8875C60E}" type="pres">
      <dgm:prSet presAssocID="{3254EE38-9A85-4FDA-990F-ADE33128B692}" presName="accent_2" presStyleCnt="0"/>
      <dgm:spPr/>
    </dgm:pt>
    <dgm:pt modelId="{7BC5E141-85DC-4A04-97A2-94BE5328D4DA}" type="pres">
      <dgm:prSet presAssocID="{3254EE38-9A85-4FDA-990F-ADE33128B692}" presName="accentRepeatNode" presStyleLbl="solidFgAcc1" presStyleIdx="1" presStyleCnt="3"/>
      <dgm:spPr/>
    </dgm:pt>
    <dgm:pt modelId="{631334DA-2EB3-4D7D-9BF9-AC6CCBD80322}" type="pres">
      <dgm:prSet presAssocID="{7D474459-224C-4AC9-AD18-C4CF10E96E4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B4D26A-87CC-45C9-B201-3AF12E21A288}" type="pres">
      <dgm:prSet presAssocID="{7D474459-224C-4AC9-AD18-C4CF10E96E4B}" presName="accent_3" presStyleCnt="0"/>
      <dgm:spPr/>
    </dgm:pt>
    <dgm:pt modelId="{0FEFF4C6-1AF9-49B4-99CE-D7709D5976F5}" type="pres">
      <dgm:prSet presAssocID="{7D474459-224C-4AC9-AD18-C4CF10E96E4B}" presName="accentRepeatNode" presStyleLbl="solidFgAcc1" presStyleIdx="2" presStyleCnt="3"/>
      <dgm:spPr/>
    </dgm:pt>
  </dgm:ptLst>
  <dgm:cxnLst>
    <dgm:cxn modelId="{4BCBF21D-BAE1-4163-B0D2-0F5F66FA1C00}" srcId="{DD76042F-6528-4A29-845F-B69BE126E19D}" destId="{7D474459-224C-4AC9-AD18-C4CF10E96E4B}" srcOrd="2" destOrd="0" parTransId="{CAEA4CBC-CD06-4572-BD33-3E947C00A646}" sibTransId="{CED27C08-C88C-4624-B556-7E1684A30D26}"/>
    <dgm:cxn modelId="{BB63478A-5553-4072-8ADC-ACDBB3AC3CF1}" srcId="{DD76042F-6528-4A29-845F-B69BE126E19D}" destId="{3254EE38-9A85-4FDA-990F-ADE33128B692}" srcOrd="1" destOrd="0" parTransId="{81883183-F3D4-43EE-986A-F9454B1D9237}" sibTransId="{2C3396F9-2553-4831-B552-EEFBCC85ADEE}"/>
    <dgm:cxn modelId="{A5A0F914-AF27-4798-BAF7-84D866BBB7B4}" type="presOf" srcId="{DD76042F-6528-4A29-845F-B69BE126E19D}" destId="{0E511B27-7890-46D4-85D1-C4D5D6049167}" srcOrd="0" destOrd="0" presId="urn:microsoft.com/office/officeart/2008/layout/VerticalCurvedList"/>
    <dgm:cxn modelId="{608A91B9-856F-4389-8013-6EA4793528B0}" type="presOf" srcId="{3254EE38-9A85-4FDA-990F-ADE33128B692}" destId="{CAE80FA7-75E1-4594-880B-08E29247822C}" srcOrd="0" destOrd="0" presId="urn:microsoft.com/office/officeart/2008/layout/VerticalCurvedList"/>
    <dgm:cxn modelId="{A726F3D2-812F-4943-A2A7-01998A7C804D}" srcId="{DD76042F-6528-4A29-845F-B69BE126E19D}" destId="{C76014B5-4960-4770-9B72-D25AFD1E88D8}" srcOrd="0" destOrd="0" parTransId="{29F58B6E-CB97-49A7-9B9F-C4154033DFC7}" sibTransId="{667CD35D-2A35-494E-9987-59EB711CD507}"/>
    <dgm:cxn modelId="{3372C456-C127-4DC5-AA40-A42AFFF23DBF}" type="presOf" srcId="{7D474459-224C-4AC9-AD18-C4CF10E96E4B}" destId="{631334DA-2EB3-4D7D-9BF9-AC6CCBD80322}" srcOrd="0" destOrd="0" presId="urn:microsoft.com/office/officeart/2008/layout/VerticalCurvedList"/>
    <dgm:cxn modelId="{E036B575-B162-4461-8850-79DDE07C2EC5}" type="presOf" srcId="{667CD35D-2A35-494E-9987-59EB711CD507}" destId="{CBAB061C-0160-4068-BA24-2B2BEB752531}" srcOrd="0" destOrd="0" presId="urn:microsoft.com/office/officeart/2008/layout/VerticalCurvedList"/>
    <dgm:cxn modelId="{312B8D30-2909-48CC-A65E-843713FBD77E}" type="presOf" srcId="{C76014B5-4960-4770-9B72-D25AFD1E88D8}" destId="{24A3FE89-1DBF-4EB9-9841-A4CF136AF513}" srcOrd="0" destOrd="0" presId="urn:microsoft.com/office/officeart/2008/layout/VerticalCurvedList"/>
    <dgm:cxn modelId="{6C134E33-0519-4979-B1C0-0E68966CC0AF}" type="presParOf" srcId="{0E511B27-7890-46D4-85D1-C4D5D6049167}" destId="{25A78855-BC9C-41B4-89AB-4A4F50055265}" srcOrd="0" destOrd="0" presId="urn:microsoft.com/office/officeart/2008/layout/VerticalCurvedList"/>
    <dgm:cxn modelId="{04E33921-36BD-4AA5-9E35-C9E5C05B5C91}" type="presParOf" srcId="{25A78855-BC9C-41B4-89AB-4A4F50055265}" destId="{AB04CC1C-0DC8-4DC8-8566-BAB586C0041F}" srcOrd="0" destOrd="0" presId="urn:microsoft.com/office/officeart/2008/layout/VerticalCurvedList"/>
    <dgm:cxn modelId="{5086CE19-4650-4CF7-B89D-4FE87E089F6C}" type="presParOf" srcId="{AB04CC1C-0DC8-4DC8-8566-BAB586C0041F}" destId="{AFE02649-B692-4E36-887E-29B493FC85F9}" srcOrd="0" destOrd="0" presId="urn:microsoft.com/office/officeart/2008/layout/VerticalCurvedList"/>
    <dgm:cxn modelId="{23CC3E65-0CAB-47C6-9456-4A6352C2E36D}" type="presParOf" srcId="{AB04CC1C-0DC8-4DC8-8566-BAB586C0041F}" destId="{CBAB061C-0160-4068-BA24-2B2BEB752531}" srcOrd="1" destOrd="0" presId="urn:microsoft.com/office/officeart/2008/layout/VerticalCurvedList"/>
    <dgm:cxn modelId="{5F56A9FF-F126-4266-9FFD-246F0AC86561}" type="presParOf" srcId="{AB04CC1C-0DC8-4DC8-8566-BAB586C0041F}" destId="{7BE35654-825B-4E74-8F77-777C6C5DE959}" srcOrd="2" destOrd="0" presId="urn:microsoft.com/office/officeart/2008/layout/VerticalCurvedList"/>
    <dgm:cxn modelId="{066B4264-6A92-46A6-84BF-BA59DB6FDC01}" type="presParOf" srcId="{AB04CC1C-0DC8-4DC8-8566-BAB586C0041F}" destId="{5190672F-6CA7-4BC9-9464-AD486027804B}" srcOrd="3" destOrd="0" presId="urn:microsoft.com/office/officeart/2008/layout/VerticalCurvedList"/>
    <dgm:cxn modelId="{DCC6103B-1445-436F-9DB9-B0930C549A31}" type="presParOf" srcId="{25A78855-BC9C-41B4-89AB-4A4F50055265}" destId="{24A3FE89-1DBF-4EB9-9841-A4CF136AF513}" srcOrd="1" destOrd="0" presId="urn:microsoft.com/office/officeart/2008/layout/VerticalCurvedList"/>
    <dgm:cxn modelId="{84867E75-1B53-4AB9-AEAD-1624C2F371FF}" type="presParOf" srcId="{25A78855-BC9C-41B4-89AB-4A4F50055265}" destId="{924723A0-40BA-4904-841F-DB807798547E}" srcOrd="2" destOrd="0" presId="urn:microsoft.com/office/officeart/2008/layout/VerticalCurvedList"/>
    <dgm:cxn modelId="{5B3AE636-9814-41DE-BE77-00D6AC9140C9}" type="presParOf" srcId="{924723A0-40BA-4904-841F-DB807798547E}" destId="{222F4276-1E1B-4E82-9203-CB7A00531408}" srcOrd="0" destOrd="0" presId="urn:microsoft.com/office/officeart/2008/layout/VerticalCurvedList"/>
    <dgm:cxn modelId="{952108E4-2124-4044-A288-EE7C22EF79F8}" type="presParOf" srcId="{25A78855-BC9C-41B4-89AB-4A4F50055265}" destId="{CAE80FA7-75E1-4594-880B-08E29247822C}" srcOrd="3" destOrd="0" presId="urn:microsoft.com/office/officeart/2008/layout/VerticalCurvedList"/>
    <dgm:cxn modelId="{C696C9D0-506B-4673-BC69-AC6B10F8BA03}" type="presParOf" srcId="{25A78855-BC9C-41B4-89AB-4A4F50055265}" destId="{BA7B2202-1E8D-4948-9236-16FA8875C60E}" srcOrd="4" destOrd="0" presId="urn:microsoft.com/office/officeart/2008/layout/VerticalCurvedList"/>
    <dgm:cxn modelId="{DFE6DBB1-FE2A-410A-AE8C-C591582687DD}" type="presParOf" srcId="{BA7B2202-1E8D-4948-9236-16FA8875C60E}" destId="{7BC5E141-85DC-4A04-97A2-94BE5328D4DA}" srcOrd="0" destOrd="0" presId="urn:microsoft.com/office/officeart/2008/layout/VerticalCurvedList"/>
    <dgm:cxn modelId="{4DA1AEAF-8244-4AEA-911F-F88BE42CE76C}" type="presParOf" srcId="{25A78855-BC9C-41B4-89AB-4A4F50055265}" destId="{631334DA-2EB3-4D7D-9BF9-AC6CCBD80322}" srcOrd="5" destOrd="0" presId="urn:microsoft.com/office/officeart/2008/layout/VerticalCurvedList"/>
    <dgm:cxn modelId="{12E5DC24-93F0-4DA6-9C15-7CDE5E4B9C05}" type="presParOf" srcId="{25A78855-BC9C-41B4-89AB-4A4F50055265}" destId="{48B4D26A-87CC-45C9-B201-3AF12E21A288}" srcOrd="6" destOrd="0" presId="urn:microsoft.com/office/officeart/2008/layout/VerticalCurvedList"/>
    <dgm:cxn modelId="{38AA9ACC-39E4-48CB-98CA-2517323C552C}" type="presParOf" srcId="{48B4D26A-87CC-45C9-B201-3AF12E21A288}" destId="{0FEFF4C6-1AF9-49B4-99CE-D7709D5976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#8" csCatId="accent1" phldr="1"/>
      <dgm:spPr/>
      <dgm:t>
        <a:bodyPr/>
        <a:lstStyle/>
        <a:p>
          <a:endParaRPr lang="uk-UA"/>
        </a:p>
      </dgm:t>
    </dgm:pt>
    <dgm:pt modelId="{C76014B5-4960-4770-9B72-D25AFD1E88D8}">
      <dgm:prSet phldrT="[Текст]" custT="1"/>
      <dgm:spPr/>
      <dgm:t>
        <a:bodyPr lIns="684000" tIns="36000" rIns="36000" bIns="36000"/>
        <a:lstStyle/>
        <a:p>
          <a:r>
            <a:rPr lang="uk-UA" sz="2000" dirty="0" smtClean="0"/>
            <a:t>Міжнародна рада архівів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58B6E-CB97-49A7-9B9F-C4154033DFC7}" type="parTrans" cxnId="{A726F3D2-812F-4943-A2A7-01998A7C804D}">
      <dgm:prSet/>
      <dgm:spPr/>
      <dgm:t>
        <a:bodyPr/>
        <a:lstStyle/>
        <a:p>
          <a:endParaRPr lang="uk-U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CD35D-2A35-494E-9987-59EB711CD507}" type="sibTrans" cxnId="{A726F3D2-812F-4943-A2A7-01998A7C804D}">
      <dgm:prSet/>
      <dgm:spPr/>
      <dgm:t>
        <a:bodyPr/>
        <a:lstStyle/>
        <a:p>
          <a:endParaRPr lang="uk-U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4EE38-9A85-4FDA-990F-ADE33128B692}">
      <dgm:prSet custT="1"/>
      <dgm:spPr/>
      <dgm:t>
        <a:bodyPr lIns="684000" tIns="36000" rIns="36000" bIns="36000"/>
        <a:lstStyle/>
        <a:p>
          <a:r>
            <a:rPr lang="uk-UA" sz="2000" dirty="0" smtClean="0"/>
            <a:t>Міжнародна організація по стандартизації</a:t>
          </a:r>
          <a:endParaRPr lang="uk-UA" sz="2000" dirty="0"/>
        </a:p>
      </dgm:t>
    </dgm:pt>
    <dgm:pt modelId="{81883183-F3D4-43EE-986A-F9454B1D9237}" type="parTrans" cxnId="{BB63478A-5553-4072-8ADC-ACDBB3AC3CF1}">
      <dgm:prSet/>
      <dgm:spPr/>
      <dgm:t>
        <a:bodyPr/>
        <a:lstStyle/>
        <a:p>
          <a:endParaRPr lang="uk-UA"/>
        </a:p>
      </dgm:t>
    </dgm:pt>
    <dgm:pt modelId="{2C3396F9-2553-4831-B552-EEFBCC85ADEE}" type="sibTrans" cxnId="{BB63478A-5553-4072-8ADC-ACDBB3AC3CF1}">
      <dgm:prSet/>
      <dgm:spPr/>
      <dgm:t>
        <a:bodyPr/>
        <a:lstStyle/>
        <a:p>
          <a:endParaRPr lang="uk-UA"/>
        </a:p>
      </dgm:t>
    </dgm:pt>
    <dgm:pt modelId="{7D474459-224C-4AC9-AD18-C4CF10E96E4B}">
      <dgm:prSet custT="1"/>
      <dgm:spPr/>
      <dgm:t>
        <a:bodyPr lIns="684000" tIns="36000" rIns="36000" bIns="36000"/>
        <a:lstStyle/>
        <a:p>
          <a:r>
            <a:rPr lang="uk-UA" sz="2000" dirty="0" smtClean="0"/>
            <a:t>ЮНЕСКО</a:t>
          </a:r>
          <a:endParaRPr lang="uk-UA" sz="2000" dirty="0"/>
        </a:p>
      </dgm:t>
    </dgm:pt>
    <dgm:pt modelId="{CAEA4CBC-CD06-4572-BD33-3E947C00A646}" type="parTrans" cxnId="{4BCBF21D-BAE1-4163-B0D2-0F5F66FA1C00}">
      <dgm:prSet/>
      <dgm:spPr/>
      <dgm:t>
        <a:bodyPr/>
        <a:lstStyle/>
        <a:p>
          <a:endParaRPr lang="uk-UA"/>
        </a:p>
      </dgm:t>
    </dgm:pt>
    <dgm:pt modelId="{CED27C08-C88C-4624-B556-7E1684A30D26}" type="sibTrans" cxnId="{4BCBF21D-BAE1-4163-B0D2-0F5F66FA1C00}">
      <dgm:prSet/>
      <dgm:spPr/>
      <dgm:t>
        <a:bodyPr/>
        <a:lstStyle/>
        <a:p>
          <a:endParaRPr lang="uk-UA"/>
        </a:p>
      </dgm:t>
    </dgm:pt>
    <dgm:pt modelId="{0E511B27-7890-46D4-85D1-C4D5D6049167}" type="pres">
      <dgm:prSet presAssocID="{DD76042F-6528-4A29-845F-B69BE126E1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5A78855-BC9C-41B4-89AB-4A4F50055265}" type="pres">
      <dgm:prSet presAssocID="{DD76042F-6528-4A29-845F-B69BE126E19D}" presName="Name1" presStyleCnt="0"/>
      <dgm:spPr/>
    </dgm:pt>
    <dgm:pt modelId="{AB04CC1C-0DC8-4DC8-8566-BAB586C0041F}" type="pres">
      <dgm:prSet presAssocID="{DD76042F-6528-4A29-845F-B69BE126E19D}" presName="cycle" presStyleCnt="0"/>
      <dgm:spPr/>
    </dgm:pt>
    <dgm:pt modelId="{AFE02649-B692-4E36-887E-29B493FC85F9}" type="pres">
      <dgm:prSet presAssocID="{DD76042F-6528-4A29-845F-B69BE126E19D}" presName="srcNode" presStyleLbl="node1" presStyleIdx="0" presStyleCnt="3"/>
      <dgm:spPr/>
    </dgm:pt>
    <dgm:pt modelId="{CBAB061C-0160-4068-BA24-2B2BEB752531}" type="pres">
      <dgm:prSet presAssocID="{DD76042F-6528-4A29-845F-B69BE126E19D}" presName="conn" presStyleLbl="parChTrans1D2" presStyleIdx="0" presStyleCnt="1"/>
      <dgm:spPr/>
      <dgm:t>
        <a:bodyPr/>
        <a:lstStyle/>
        <a:p>
          <a:endParaRPr lang="uk-UA"/>
        </a:p>
      </dgm:t>
    </dgm:pt>
    <dgm:pt modelId="{7BE35654-825B-4E74-8F77-777C6C5DE959}" type="pres">
      <dgm:prSet presAssocID="{DD76042F-6528-4A29-845F-B69BE126E19D}" presName="extraNode" presStyleLbl="node1" presStyleIdx="0" presStyleCnt="3"/>
      <dgm:spPr/>
    </dgm:pt>
    <dgm:pt modelId="{5190672F-6CA7-4BC9-9464-AD486027804B}" type="pres">
      <dgm:prSet presAssocID="{DD76042F-6528-4A29-845F-B69BE126E19D}" presName="dstNode" presStyleLbl="node1" presStyleIdx="0" presStyleCnt="3"/>
      <dgm:spPr/>
    </dgm:pt>
    <dgm:pt modelId="{24A3FE89-1DBF-4EB9-9841-A4CF136AF513}" type="pres">
      <dgm:prSet presAssocID="{C76014B5-4960-4770-9B72-D25AFD1E88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4723A0-40BA-4904-841F-DB807798547E}" type="pres">
      <dgm:prSet presAssocID="{C76014B5-4960-4770-9B72-D25AFD1E88D8}" presName="accent_1" presStyleCnt="0"/>
      <dgm:spPr/>
    </dgm:pt>
    <dgm:pt modelId="{222F4276-1E1B-4E82-9203-CB7A00531408}" type="pres">
      <dgm:prSet presAssocID="{C76014B5-4960-4770-9B72-D25AFD1E88D8}" presName="accentRepeatNode" presStyleLbl="solidFgAcc1" presStyleIdx="0" presStyleCnt="3"/>
      <dgm:spPr/>
    </dgm:pt>
    <dgm:pt modelId="{CAE80FA7-75E1-4594-880B-08E29247822C}" type="pres">
      <dgm:prSet presAssocID="{3254EE38-9A85-4FDA-990F-ADE33128B6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7B2202-1E8D-4948-9236-16FA8875C60E}" type="pres">
      <dgm:prSet presAssocID="{3254EE38-9A85-4FDA-990F-ADE33128B692}" presName="accent_2" presStyleCnt="0"/>
      <dgm:spPr/>
    </dgm:pt>
    <dgm:pt modelId="{7BC5E141-85DC-4A04-97A2-94BE5328D4DA}" type="pres">
      <dgm:prSet presAssocID="{3254EE38-9A85-4FDA-990F-ADE33128B692}" presName="accentRepeatNode" presStyleLbl="solidFgAcc1" presStyleIdx="1" presStyleCnt="3"/>
      <dgm:spPr/>
    </dgm:pt>
    <dgm:pt modelId="{631334DA-2EB3-4D7D-9BF9-AC6CCBD80322}" type="pres">
      <dgm:prSet presAssocID="{7D474459-224C-4AC9-AD18-C4CF10E96E4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B4D26A-87CC-45C9-B201-3AF12E21A288}" type="pres">
      <dgm:prSet presAssocID="{7D474459-224C-4AC9-AD18-C4CF10E96E4B}" presName="accent_3" presStyleCnt="0"/>
      <dgm:spPr/>
    </dgm:pt>
    <dgm:pt modelId="{0FEFF4C6-1AF9-49B4-99CE-D7709D5976F5}" type="pres">
      <dgm:prSet presAssocID="{7D474459-224C-4AC9-AD18-C4CF10E96E4B}" presName="accentRepeatNode" presStyleLbl="solidFgAcc1" presStyleIdx="2" presStyleCnt="3"/>
      <dgm:spPr/>
    </dgm:pt>
  </dgm:ptLst>
  <dgm:cxnLst>
    <dgm:cxn modelId="{40E8444A-2283-4481-B8E1-9E57C3F13EBA}" type="presOf" srcId="{C76014B5-4960-4770-9B72-D25AFD1E88D8}" destId="{24A3FE89-1DBF-4EB9-9841-A4CF136AF513}" srcOrd="0" destOrd="0" presId="urn:microsoft.com/office/officeart/2008/layout/VerticalCurvedList"/>
    <dgm:cxn modelId="{4BCBF21D-BAE1-4163-B0D2-0F5F66FA1C00}" srcId="{DD76042F-6528-4A29-845F-B69BE126E19D}" destId="{7D474459-224C-4AC9-AD18-C4CF10E96E4B}" srcOrd="2" destOrd="0" parTransId="{CAEA4CBC-CD06-4572-BD33-3E947C00A646}" sibTransId="{CED27C08-C88C-4624-B556-7E1684A30D26}"/>
    <dgm:cxn modelId="{FB0E9E3D-AA41-4D32-A6E1-86E6CB74064D}" type="presOf" srcId="{3254EE38-9A85-4FDA-990F-ADE33128B692}" destId="{CAE80FA7-75E1-4594-880B-08E29247822C}" srcOrd="0" destOrd="0" presId="urn:microsoft.com/office/officeart/2008/layout/VerticalCurvedList"/>
    <dgm:cxn modelId="{BB63478A-5553-4072-8ADC-ACDBB3AC3CF1}" srcId="{DD76042F-6528-4A29-845F-B69BE126E19D}" destId="{3254EE38-9A85-4FDA-990F-ADE33128B692}" srcOrd="1" destOrd="0" parTransId="{81883183-F3D4-43EE-986A-F9454B1D9237}" sibTransId="{2C3396F9-2553-4831-B552-EEFBCC85ADEE}"/>
    <dgm:cxn modelId="{A726F3D2-812F-4943-A2A7-01998A7C804D}" srcId="{DD76042F-6528-4A29-845F-B69BE126E19D}" destId="{C76014B5-4960-4770-9B72-D25AFD1E88D8}" srcOrd="0" destOrd="0" parTransId="{29F58B6E-CB97-49A7-9B9F-C4154033DFC7}" sibTransId="{667CD35D-2A35-494E-9987-59EB711CD507}"/>
    <dgm:cxn modelId="{9AF0BFD2-BC65-4C36-92F0-1A4A80117839}" type="presOf" srcId="{DD76042F-6528-4A29-845F-B69BE126E19D}" destId="{0E511B27-7890-46D4-85D1-C4D5D6049167}" srcOrd="0" destOrd="0" presId="urn:microsoft.com/office/officeart/2008/layout/VerticalCurvedList"/>
    <dgm:cxn modelId="{9AD447F8-B359-4BB7-9BAB-233966D6F5B7}" type="presOf" srcId="{667CD35D-2A35-494E-9987-59EB711CD507}" destId="{CBAB061C-0160-4068-BA24-2B2BEB752531}" srcOrd="0" destOrd="0" presId="urn:microsoft.com/office/officeart/2008/layout/VerticalCurvedList"/>
    <dgm:cxn modelId="{5B5E706B-03E2-4217-9ABF-AED765119930}" type="presOf" srcId="{7D474459-224C-4AC9-AD18-C4CF10E96E4B}" destId="{631334DA-2EB3-4D7D-9BF9-AC6CCBD80322}" srcOrd="0" destOrd="0" presId="urn:microsoft.com/office/officeart/2008/layout/VerticalCurvedList"/>
    <dgm:cxn modelId="{0B7D1204-9125-4944-B567-3F030E7F5A09}" type="presParOf" srcId="{0E511B27-7890-46D4-85D1-C4D5D6049167}" destId="{25A78855-BC9C-41B4-89AB-4A4F50055265}" srcOrd="0" destOrd="0" presId="urn:microsoft.com/office/officeart/2008/layout/VerticalCurvedList"/>
    <dgm:cxn modelId="{5E3BD7FE-DFA9-4946-B5D8-E3E5D68E94F4}" type="presParOf" srcId="{25A78855-BC9C-41B4-89AB-4A4F50055265}" destId="{AB04CC1C-0DC8-4DC8-8566-BAB586C0041F}" srcOrd="0" destOrd="0" presId="urn:microsoft.com/office/officeart/2008/layout/VerticalCurvedList"/>
    <dgm:cxn modelId="{5BC5EABE-47D3-4DA8-9C3E-896BA1B3B81D}" type="presParOf" srcId="{AB04CC1C-0DC8-4DC8-8566-BAB586C0041F}" destId="{AFE02649-B692-4E36-887E-29B493FC85F9}" srcOrd="0" destOrd="0" presId="urn:microsoft.com/office/officeart/2008/layout/VerticalCurvedList"/>
    <dgm:cxn modelId="{2EAA51F7-4F05-42D3-8A01-049BCAA99227}" type="presParOf" srcId="{AB04CC1C-0DC8-4DC8-8566-BAB586C0041F}" destId="{CBAB061C-0160-4068-BA24-2B2BEB752531}" srcOrd="1" destOrd="0" presId="urn:microsoft.com/office/officeart/2008/layout/VerticalCurvedList"/>
    <dgm:cxn modelId="{87B3FDF4-A576-4190-97A5-E7091324CB6B}" type="presParOf" srcId="{AB04CC1C-0DC8-4DC8-8566-BAB586C0041F}" destId="{7BE35654-825B-4E74-8F77-777C6C5DE959}" srcOrd="2" destOrd="0" presId="urn:microsoft.com/office/officeart/2008/layout/VerticalCurvedList"/>
    <dgm:cxn modelId="{429304E3-C5A0-4E4F-8576-B4C58063C89C}" type="presParOf" srcId="{AB04CC1C-0DC8-4DC8-8566-BAB586C0041F}" destId="{5190672F-6CA7-4BC9-9464-AD486027804B}" srcOrd="3" destOrd="0" presId="urn:microsoft.com/office/officeart/2008/layout/VerticalCurvedList"/>
    <dgm:cxn modelId="{447E9DF2-3CA9-4967-86E4-06A2368B6F4E}" type="presParOf" srcId="{25A78855-BC9C-41B4-89AB-4A4F50055265}" destId="{24A3FE89-1DBF-4EB9-9841-A4CF136AF513}" srcOrd="1" destOrd="0" presId="urn:microsoft.com/office/officeart/2008/layout/VerticalCurvedList"/>
    <dgm:cxn modelId="{27088D66-6116-488D-824E-ADF4A2CC964D}" type="presParOf" srcId="{25A78855-BC9C-41B4-89AB-4A4F50055265}" destId="{924723A0-40BA-4904-841F-DB807798547E}" srcOrd="2" destOrd="0" presId="urn:microsoft.com/office/officeart/2008/layout/VerticalCurvedList"/>
    <dgm:cxn modelId="{1AF1C919-87DD-48BD-BA78-F5FAA5B78E3B}" type="presParOf" srcId="{924723A0-40BA-4904-841F-DB807798547E}" destId="{222F4276-1E1B-4E82-9203-CB7A00531408}" srcOrd="0" destOrd="0" presId="urn:microsoft.com/office/officeart/2008/layout/VerticalCurvedList"/>
    <dgm:cxn modelId="{7539D59B-3CBB-4E65-91AF-FDBF64D0075C}" type="presParOf" srcId="{25A78855-BC9C-41B4-89AB-4A4F50055265}" destId="{CAE80FA7-75E1-4594-880B-08E29247822C}" srcOrd="3" destOrd="0" presId="urn:microsoft.com/office/officeart/2008/layout/VerticalCurvedList"/>
    <dgm:cxn modelId="{7083929B-9AAE-4419-8F30-A60A12D71DA9}" type="presParOf" srcId="{25A78855-BC9C-41B4-89AB-4A4F50055265}" destId="{BA7B2202-1E8D-4948-9236-16FA8875C60E}" srcOrd="4" destOrd="0" presId="urn:microsoft.com/office/officeart/2008/layout/VerticalCurvedList"/>
    <dgm:cxn modelId="{E02FC84A-A237-476C-8C41-99831EBC5D72}" type="presParOf" srcId="{BA7B2202-1E8D-4948-9236-16FA8875C60E}" destId="{7BC5E141-85DC-4A04-97A2-94BE5328D4DA}" srcOrd="0" destOrd="0" presId="urn:microsoft.com/office/officeart/2008/layout/VerticalCurvedList"/>
    <dgm:cxn modelId="{6805AE39-2DD8-4BF0-99D7-B6D6EC422A8D}" type="presParOf" srcId="{25A78855-BC9C-41B4-89AB-4A4F50055265}" destId="{631334DA-2EB3-4D7D-9BF9-AC6CCBD80322}" srcOrd="5" destOrd="0" presId="urn:microsoft.com/office/officeart/2008/layout/VerticalCurvedList"/>
    <dgm:cxn modelId="{9B77DC68-56D4-436A-BE6B-2DD007F9A8C2}" type="presParOf" srcId="{25A78855-BC9C-41B4-89AB-4A4F50055265}" destId="{48B4D26A-87CC-45C9-B201-3AF12E21A288}" srcOrd="6" destOrd="0" presId="urn:microsoft.com/office/officeart/2008/layout/VerticalCurvedList"/>
    <dgm:cxn modelId="{36486471-F313-48EB-92FF-554B28368477}" type="presParOf" srcId="{48B4D26A-87CC-45C9-B201-3AF12E21A288}" destId="{0FEFF4C6-1AF9-49B4-99CE-D7709D5976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5/8/layout/vList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76014B5-4960-4770-9B72-D25AFD1E88D8}">
      <dgm:prSet phldrT="[Текст]" custT="1"/>
      <dgm:spPr/>
      <dgm:t>
        <a:bodyPr lIns="180000" tIns="36000" rIns="36000" bIns="36000"/>
        <a:lstStyle/>
        <a:p>
          <a:r>
            <a:rPr lang="uk-UA" sz="1800" dirty="0" smtClean="0"/>
            <a:t>пилу, забруднення, впливу шкідливих домішок в повітрі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58B6E-CB97-49A7-9B9F-C4154033DFC7}" type="parTrans" cxnId="{A726F3D2-812F-4943-A2A7-01998A7C804D}">
      <dgm:prSet/>
      <dgm:spPr/>
      <dgm:t>
        <a:bodyPr/>
        <a:lstStyle/>
        <a:p>
          <a:endParaRPr lang="uk-U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CD35D-2A35-494E-9987-59EB711CD507}" type="sibTrans" cxnId="{A726F3D2-812F-4943-A2A7-01998A7C804D}">
      <dgm:prSet/>
      <dgm:spPr/>
      <dgm:t>
        <a:bodyPr/>
        <a:lstStyle/>
        <a:p>
          <a:endParaRPr lang="uk-U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6463D-D040-4766-A54B-3E6525364261}">
      <dgm:prSet custT="1"/>
      <dgm:spPr/>
      <dgm:t>
        <a:bodyPr/>
        <a:lstStyle/>
        <a:p>
          <a:r>
            <a:rPr lang="uk-UA" sz="1800" dirty="0" smtClean="0"/>
            <a:t>• світла </a:t>
          </a:r>
          <a:endParaRPr lang="uk-UA" sz="1800" dirty="0"/>
        </a:p>
      </dgm:t>
    </dgm:pt>
    <dgm:pt modelId="{81D97EEF-1F34-45DB-8430-B8CCAC1FE6F5}" type="parTrans" cxnId="{19D3A4CD-B818-4CE8-9EF5-59CB032E0792}">
      <dgm:prSet/>
      <dgm:spPr/>
      <dgm:t>
        <a:bodyPr/>
        <a:lstStyle/>
        <a:p>
          <a:endParaRPr lang="uk-UA" sz="1800"/>
        </a:p>
      </dgm:t>
    </dgm:pt>
    <dgm:pt modelId="{1FE5A6B5-55FE-4492-AC22-1E5F59DDDF75}" type="sibTrans" cxnId="{19D3A4CD-B818-4CE8-9EF5-59CB032E0792}">
      <dgm:prSet/>
      <dgm:spPr/>
      <dgm:t>
        <a:bodyPr/>
        <a:lstStyle/>
        <a:p>
          <a:endParaRPr lang="uk-UA" sz="1800"/>
        </a:p>
      </dgm:t>
    </dgm:pt>
    <dgm:pt modelId="{4D0BF244-DCBC-48AA-A641-421073FF4B64}">
      <dgm:prSet custT="1"/>
      <dgm:spPr/>
      <dgm:t>
        <a:bodyPr/>
        <a:lstStyle/>
        <a:p>
          <a:r>
            <a:rPr lang="uk-UA" sz="1800" dirty="0" smtClean="0"/>
            <a:t>• механічних навантажень в процесі зберігання і під час транспортування</a:t>
          </a:r>
          <a:endParaRPr lang="uk-UA" sz="1800" dirty="0"/>
        </a:p>
      </dgm:t>
    </dgm:pt>
    <dgm:pt modelId="{92AD0451-7633-4100-AFF8-CABEB00F1CB0}" type="parTrans" cxnId="{1F2528F5-D163-4636-B401-206D2A5C6426}">
      <dgm:prSet/>
      <dgm:spPr/>
      <dgm:t>
        <a:bodyPr/>
        <a:lstStyle/>
        <a:p>
          <a:endParaRPr lang="uk-UA" sz="1800"/>
        </a:p>
      </dgm:t>
    </dgm:pt>
    <dgm:pt modelId="{3F08243C-772B-4FD5-8DDE-39884FFFE16D}" type="sibTrans" cxnId="{1F2528F5-D163-4636-B401-206D2A5C6426}">
      <dgm:prSet/>
      <dgm:spPr/>
      <dgm:t>
        <a:bodyPr/>
        <a:lstStyle/>
        <a:p>
          <a:endParaRPr lang="uk-UA" sz="1800"/>
        </a:p>
      </dgm:t>
    </dgm:pt>
    <dgm:pt modelId="{836BD6F6-2CEE-44B3-B11C-EC2FCEEF35DE}">
      <dgm:prSet custT="1"/>
      <dgm:spPr/>
      <dgm:t>
        <a:bodyPr/>
        <a:lstStyle/>
        <a:p>
          <a:r>
            <a:rPr lang="uk-UA" sz="1800" dirty="0" smtClean="0"/>
            <a:t>• різких перепадів температури і відносної вологості повітря</a:t>
          </a:r>
          <a:endParaRPr lang="uk-UA" sz="1800" dirty="0"/>
        </a:p>
      </dgm:t>
    </dgm:pt>
    <dgm:pt modelId="{ACE256FF-55AF-4C67-BB44-AE6CCF1565F2}" type="parTrans" cxnId="{9AB0A3E0-AC3B-48E4-8855-193EA7BF13E9}">
      <dgm:prSet/>
      <dgm:spPr/>
      <dgm:t>
        <a:bodyPr/>
        <a:lstStyle/>
        <a:p>
          <a:endParaRPr lang="uk-UA" sz="1800"/>
        </a:p>
      </dgm:t>
    </dgm:pt>
    <dgm:pt modelId="{A43B8409-85EF-4EA8-879D-E230AFBD6605}" type="sibTrans" cxnId="{9AB0A3E0-AC3B-48E4-8855-193EA7BF13E9}">
      <dgm:prSet/>
      <dgm:spPr/>
      <dgm:t>
        <a:bodyPr/>
        <a:lstStyle/>
        <a:p>
          <a:endParaRPr lang="uk-UA" sz="1800"/>
        </a:p>
      </dgm:t>
    </dgm:pt>
    <dgm:pt modelId="{063EED17-AA26-4A7D-9BEF-474643748624}">
      <dgm:prSet custT="1"/>
      <dgm:spPr/>
      <dgm:t>
        <a:bodyPr/>
        <a:lstStyle/>
        <a:p>
          <a:r>
            <a:rPr lang="uk-UA" sz="1800" dirty="0" smtClean="0"/>
            <a:t>• під час виникнення аварії контейнери першими приймають на себе дію </a:t>
          </a:r>
          <a:r>
            <a:rPr lang="uk-UA" sz="1800" dirty="0" err="1" smtClean="0"/>
            <a:t>ушкоджучих</a:t>
          </a:r>
          <a:r>
            <a:rPr lang="uk-UA" sz="1800" dirty="0" smtClean="0"/>
            <a:t> факторів (води, вогню, диму, кіптяви тощо)</a:t>
          </a:r>
          <a:endParaRPr lang="uk-UA" sz="1800" dirty="0"/>
        </a:p>
      </dgm:t>
    </dgm:pt>
    <dgm:pt modelId="{D50E6C66-8276-4263-85B9-78154DB27D4C}" type="parTrans" cxnId="{DDD18ED6-E18B-4526-BB62-6FC1FD4E0B80}">
      <dgm:prSet/>
      <dgm:spPr/>
      <dgm:t>
        <a:bodyPr/>
        <a:lstStyle/>
        <a:p>
          <a:endParaRPr lang="uk-UA" sz="1800"/>
        </a:p>
      </dgm:t>
    </dgm:pt>
    <dgm:pt modelId="{C75BA03E-EE28-494D-8FC0-7EA53DE22C5B}" type="sibTrans" cxnId="{DDD18ED6-E18B-4526-BB62-6FC1FD4E0B80}">
      <dgm:prSet/>
      <dgm:spPr/>
      <dgm:t>
        <a:bodyPr/>
        <a:lstStyle/>
        <a:p>
          <a:endParaRPr lang="uk-UA" sz="1800"/>
        </a:p>
      </dgm:t>
    </dgm:pt>
    <dgm:pt modelId="{7D5D5665-C300-4ECE-BBAD-D9A264B3EAE6}" type="pres">
      <dgm:prSet presAssocID="{DD76042F-6528-4A29-845F-B69BE126E19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8AAE52-2DD9-4498-8584-98B7704C320D}" type="pres">
      <dgm:prSet presAssocID="{C76014B5-4960-4770-9B72-D25AFD1E88D8}" presName="comp" presStyleCnt="0"/>
      <dgm:spPr/>
      <dgm:t>
        <a:bodyPr/>
        <a:lstStyle/>
        <a:p>
          <a:endParaRPr lang="uk-UA"/>
        </a:p>
      </dgm:t>
    </dgm:pt>
    <dgm:pt modelId="{AE6A86F0-3D68-4743-B876-DFCE6A8D5BBB}" type="pres">
      <dgm:prSet presAssocID="{C76014B5-4960-4770-9B72-D25AFD1E88D8}" presName="box" presStyleLbl="node1" presStyleIdx="0" presStyleCnt="5"/>
      <dgm:spPr/>
      <dgm:t>
        <a:bodyPr/>
        <a:lstStyle/>
        <a:p>
          <a:endParaRPr lang="uk-UA"/>
        </a:p>
      </dgm:t>
    </dgm:pt>
    <dgm:pt modelId="{45786987-9695-4D07-80BA-E311E93E8F1F}" type="pres">
      <dgm:prSet presAssocID="{C76014B5-4960-4770-9B72-D25AFD1E88D8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uk-UA"/>
        </a:p>
      </dgm:t>
    </dgm:pt>
    <dgm:pt modelId="{3DCFCB00-6178-4F2D-A333-0365EE77CDC8}" type="pres">
      <dgm:prSet presAssocID="{C76014B5-4960-4770-9B72-D25AFD1E88D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7B4494-1FE7-4DAC-90CC-B05D76CCD561}" type="pres">
      <dgm:prSet presAssocID="{667CD35D-2A35-494E-9987-59EB711CD507}" presName="spacer" presStyleCnt="0"/>
      <dgm:spPr/>
      <dgm:t>
        <a:bodyPr/>
        <a:lstStyle/>
        <a:p>
          <a:endParaRPr lang="uk-UA"/>
        </a:p>
      </dgm:t>
    </dgm:pt>
    <dgm:pt modelId="{07CED486-66BF-45E3-9CD4-2960752A1F13}" type="pres">
      <dgm:prSet presAssocID="{1DD6463D-D040-4766-A54B-3E6525364261}" presName="comp" presStyleCnt="0"/>
      <dgm:spPr/>
      <dgm:t>
        <a:bodyPr/>
        <a:lstStyle/>
        <a:p>
          <a:endParaRPr lang="uk-UA"/>
        </a:p>
      </dgm:t>
    </dgm:pt>
    <dgm:pt modelId="{0ED4B3E0-FE59-488A-B973-7C74D52A226F}" type="pres">
      <dgm:prSet presAssocID="{1DD6463D-D040-4766-A54B-3E6525364261}" presName="box" presStyleLbl="node1" presStyleIdx="1" presStyleCnt="5"/>
      <dgm:spPr/>
      <dgm:t>
        <a:bodyPr/>
        <a:lstStyle/>
        <a:p>
          <a:endParaRPr lang="uk-UA"/>
        </a:p>
      </dgm:t>
    </dgm:pt>
    <dgm:pt modelId="{D260279F-C405-4B23-BC0D-BED87F26445A}" type="pres">
      <dgm:prSet presAssocID="{1DD6463D-D040-4766-A54B-3E6525364261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uk-UA"/>
        </a:p>
      </dgm:t>
    </dgm:pt>
    <dgm:pt modelId="{6F218C3C-CD4A-4B68-A920-D95385B6BD1E}" type="pres">
      <dgm:prSet presAssocID="{1DD6463D-D040-4766-A54B-3E652536426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F4581B-C614-4917-B0D6-500B27880288}" type="pres">
      <dgm:prSet presAssocID="{1FE5A6B5-55FE-4492-AC22-1E5F59DDDF75}" presName="spacer" presStyleCnt="0"/>
      <dgm:spPr/>
      <dgm:t>
        <a:bodyPr/>
        <a:lstStyle/>
        <a:p>
          <a:endParaRPr lang="uk-UA"/>
        </a:p>
      </dgm:t>
    </dgm:pt>
    <dgm:pt modelId="{318433DF-AF67-4020-B093-5F7C3EBBFF6B}" type="pres">
      <dgm:prSet presAssocID="{4D0BF244-DCBC-48AA-A641-421073FF4B64}" presName="comp" presStyleCnt="0"/>
      <dgm:spPr/>
      <dgm:t>
        <a:bodyPr/>
        <a:lstStyle/>
        <a:p>
          <a:endParaRPr lang="uk-UA"/>
        </a:p>
      </dgm:t>
    </dgm:pt>
    <dgm:pt modelId="{037E3E56-9596-44A6-9280-B223D1F99D48}" type="pres">
      <dgm:prSet presAssocID="{4D0BF244-DCBC-48AA-A641-421073FF4B64}" presName="box" presStyleLbl="node1" presStyleIdx="2" presStyleCnt="5"/>
      <dgm:spPr/>
      <dgm:t>
        <a:bodyPr/>
        <a:lstStyle/>
        <a:p>
          <a:endParaRPr lang="uk-UA"/>
        </a:p>
      </dgm:t>
    </dgm:pt>
    <dgm:pt modelId="{027F2776-D978-4798-A0E9-E19862FDE08F}" type="pres">
      <dgm:prSet presAssocID="{4D0BF244-DCBC-48AA-A641-421073FF4B64}" presName="img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uk-UA"/>
        </a:p>
      </dgm:t>
    </dgm:pt>
    <dgm:pt modelId="{CB08657F-24EC-4E7C-A068-F2DC5F9D77E4}" type="pres">
      <dgm:prSet presAssocID="{4D0BF244-DCBC-48AA-A641-421073FF4B6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85759F-EF70-433C-8C73-A7790C81AD99}" type="pres">
      <dgm:prSet presAssocID="{3F08243C-772B-4FD5-8DDE-39884FFFE16D}" presName="spacer" presStyleCnt="0"/>
      <dgm:spPr/>
      <dgm:t>
        <a:bodyPr/>
        <a:lstStyle/>
        <a:p>
          <a:endParaRPr lang="uk-UA"/>
        </a:p>
      </dgm:t>
    </dgm:pt>
    <dgm:pt modelId="{46093040-1F9E-44CF-AA5D-FDC7C1CDC982}" type="pres">
      <dgm:prSet presAssocID="{836BD6F6-2CEE-44B3-B11C-EC2FCEEF35DE}" presName="comp" presStyleCnt="0"/>
      <dgm:spPr/>
      <dgm:t>
        <a:bodyPr/>
        <a:lstStyle/>
        <a:p>
          <a:endParaRPr lang="uk-UA"/>
        </a:p>
      </dgm:t>
    </dgm:pt>
    <dgm:pt modelId="{5C5D64C6-9346-45C2-9676-5EA5E7A384A4}" type="pres">
      <dgm:prSet presAssocID="{836BD6F6-2CEE-44B3-B11C-EC2FCEEF35DE}" presName="box" presStyleLbl="node1" presStyleIdx="3" presStyleCnt="5"/>
      <dgm:spPr/>
      <dgm:t>
        <a:bodyPr/>
        <a:lstStyle/>
        <a:p>
          <a:endParaRPr lang="uk-UA"/>
        </a:p>
      </dgm:t>
    </dgm:pt>
    <dgm:pt modelId="{0C07F61E-AAE9-41D6-AF8A-BDDBF60064D4}" type="pres">
      <dgm:prSet presAssocID="{836BD6F6-2CEE-44B3-B11C-EC2FCEEF35DE}" presName="img" presStyleLbl="fgImgPlace1" presStyleIdx="3" presStyleCnt="5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uk-UA"/>
        </a:p>
      </dgm:t>
    </dgm:pt>
    <dgm:pt modelId="{B3352EF3-1F81-46F0-B7C9-68BCFE949596}" type="pres">
      <dgm:prSet presAssocID="{836BD6F6-2CEE-44B3-B11C-EC2FCEEF35D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4AAB74-D16F-4243-8726-CD519CB6D04A}" type="pres">
      <dgm:prSet presAssocID="{A43B8409-85EF-4EA8-879D-E230AFBD6605}" presName="spacer" presStyleCnt="0"/>
      <dgm:spPr/>
      <dgm:t>
        <a:bodyPr/>
        <a:lstStyle/>
        <a:p>
          <a:endParaRPr lang="uk-UA"/>
        </a:p>
      </dgm:t>
    </dgm:pt>
    <dgm:pt modelId="{49F720B9-FAA8-420E-B4EF-D6FC18983E70}" type="pres">
      <dgm:prSet presAssocID="{063EED17-AA26-4A7D-9BEF-474643748624}" presName="comp" presStyleCnt="0"/>
      <dgm:spPr/>
      <dgm:t>
        <a:bodyPr/>
        <a:lstStyle/>
        <a:p>
          <a:endParaRPr lang="uk-UA"/>
        </a:p>
      </dgm:t>
    </dgm:pt>
    <dgm:pt modelId="{42185285-5269-41E5-909C-1C15A7FB181C}" type="pres">
      <dgm:prSet presAssocID="{063EED17-AA26-4A7D-9BEF-474643748624}" presName="box" presStyleLbl="node1" presStyleIdx="4" presStyleCnt="5"/>
      <dgm:spPr/>
      <dgm:t>
        <a:bodyPr/>
        <a:lstStyle/>
        <a:p>
          <a:endParaRPr lang="uk-UA"/>
        </a:p>
      </dgm:t>
    </dgm:pt>
    <dgm:pt modelId="{97C4038E-7E7E-4B73-BF34-C1CDA4CBC1F7}" type="pres">
      <dgm:prSet presAssocID="{063EED17-AA26-4A7D-9BEF-474643748624}" presName="img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uk-UA"/>
        </a:p>
      </dgm:t>
    </dgm:pt>
    <dgm:pt modelId="{D80B4115-F5E1-4C3C-9896-5FCC43800680}" type="pres">
      <dgm:prSet presAssocID="{063EED17-AA26-4A7D-9BEF-47464374862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2528F5-D163-4636-B401-206D2A5C6426}" srcId="{DD76042F-6528-4A29-845F-B69BE126E19D}" destId="{4D0BF244-DCBC-48AA-A641-421073FF4B64}" srcOrd="2" destOrd="0" parTransId="{92AD0451-7633-4100-AFF8-CABEB00F1CB0}" sibTransId="{3F08243C-772B-4FD5-8DDE-39884FFFE16D}"/>
    <dgm:cxn modelId="{72546BEA-717C-466E-B0CE-1C195EDC4C11}" type="presOf" srcId="{1DD6463D-D040-4766-A54B-3E6525364261}" destId="{6F218C3C-CD4A-4B68-A920-D95385B6BD1E}" srcOrd="1" destOrd="0" presId="urn:microsoft.com/office/officeart/2005/8/layout/vList4"/>
    <dgm:cxn modelId="{A726F3D2-812F-4943-A2A7-01998A7C804D}" srcId="{DD76042F-6528-4A29-845F-B69BE126E19D}" destId="{C76014B5-4960-4770-9B72-D25AFD1E88D8}" srcOrd="0" destOrd="0" parTransId="{29F58B6E-CB97-49A7-9B9F-C4154033DFC7}" sibTransId="{667CD35D-2A35-494E-9987-59EB711CD507}"/>
    <dgm:cxn modelId="{1AD6DA7B-6558-4BF9-80B8-C26B2A66F22F}" type="presOf" srcId="{1DD6463D-D040-4766-A54B-3E6525364261}" destId="{0ED4B3E0-FE59-488A-B973-7C74D52A226F}" srcOrd="0" destOrd="0" presId="urn:microsoft.com/office/officeart/2005/8/layout/vList4"/>
    <dgm:cxn modelId="{C45CC46B-067F-4366-9FCD-AEEA9FFB3560}" type="presOf" srcId="{C76014B5-4960-4770-9B72-D25AFD1E88D8}" destId="{AE6A86F0-3D68-4743-B876-DFCE6A8D5BBB}" srcOrd="0" destOrd="0" presId="urn:microsoft.com/office/officeart/2005/8/layout/vList4"/>
    <dgm:cxn modelId="{3F511EF0-E6F8-440E-ADBB-1A28C9119921}" type="presOf" srcId="{063EED17-AA26-4A7D-9BEF-474643748624}" destId="{42185285-5269-41E5-909C-1C15A7FB181C}" srcOrd="0" destOrd="0" presId="urn:microsoft.com/office/officeart/2005/8/layout/vList4"/>
    <dgm:cxn modelId="{9BB98C15-707D-42B1-880D-A9D2C0983BDC}" type="presOf" srcId="{836BD6F6-2CEE-44B3-B11C-EC2FCEEF35DE}" destId="{5C5D64C6-9346-45C2-9676-5EA5E7A384A4}" srcOrd="0" destOrd="0" presId="urn:microsoft.com/office/officeart/2005/8/layout/vList4"/>
    <dgm:cxn modelId="{19D3A4CD-B818-4CE8-9EF5-59CB032E0792}" srcId="{DD76042F-6528-4A29-845F-B69BE126E19D}" destId="{1DD6463D-D040-4766-A54B-3E6525364261}" srcOrd="1" destOrd="0" parTransId="{81D97EEF-1F34-45DB-8430-B8CCAC1FE6F5}" sibTransId="{1FE5A6B5-55FE-4492-AC22-1E5F59DDDF75}"/>
    <dgm:cxn modelId="{CBB3C0EC-7EF9-42F4-8B58-7A802A44625A}" type="presOf" srcId="{C76014B5-4960-4770-9B72-D25AFD1E88D8}" destId="{3DCFCB00-6178-4F2D-A333-0365EE77CDC8}" srcOrd="1" destOrd="0" presId="urn:microsoft.com/office/officeart/2005/8/layout/vList4"/>
    <dgm:cxn modelId="{18EAD606-373B-4148-B0DC-6F4BE39BE430}" type="presOf" srcId="{836BD6F6-2CEE-44B3-B11C-EC2FCEEF35DE}" destId="{B3352EF3-1F81-46F0-B7C9-68BCFE949596}" srcOrd="1" destOrd="0" presId="urn:microsoft.com/office/officeart/2005/8/layout/vList4"/>
    <dgm:cxn modelId="{9AB0A3E0-AC3B-48E4-8855-193EA7BF13E9}" srcId="{DD76042F-6528-4A29-845F-B69BE126E19D}" destId="{836BD6F6-2CEE-44B3-B11C-EC2FCEEF35DE}" srcOrd="3" destOrd="0" parTransId="{ACE256FF-55AF-4C67-BB44-AE6CCF1565F2}" sibTransId="{A43B8409-85EF-4EA8-879D-E230AFBD6605}"/>
    <dgm:cxn modelId="{624EF6D5-11C0-40B3-A872-BDAC3EAA5D95}" type="presOf" srcId="{DD76042F-6528-4A29-845F-B69BE126E19D}" destId="{7D5D5665-C300-4ECE-BBAD-D9A264B3EAE6}" srcOrd="0" destOrd="0" presId="urn:microsoft.com/office/officeart/2005/8/layout/vList4"/>
    <dgm:cxn modelId="{DDD18ED6-E18B-4526-BB62-6FC1FD4E0B80}" srcId="{DD76042F-6528-4A29-845F-B69BE126E19D}" destId="{063EED17-AA26-4A7D-9BEF-474643748624}" srcOrd="4" destOrd="0" parTransId="{D50E6C66-8276-4263-85B9-78154DB27D4C}" sibTransId="{C75BA03E-EE28-494D-8FC0-7EA53DE22C5B}"/>
    <dgm:cxn modelId="{AE084CA1-AA97-45B0-B385-27A16718F847}" type="presOf" srcId="{4D0BF244-DCBC-48AA-A641-421073FF4B64}" destId="{037E3E56-9596-44A6-9280-B223D1F99D48}" srcOrd="0" destOrd="0" presId="urn:microsoft.com/office/officeart/2005/8/layout/vList4"/>
    <dgm:cxn modelId="{85424464-2A05-466F-B6EB-F98131A60BBC}" type="presOf" srcId="{4D0BF244-DCBC-48AA-A641-421073FF4B64}" destId="{CB08657F-24EC-4E7C-A068-F2DC5F9D77E4}" srcOrd="1" destOrd="0" presId="urn:microsoft.com/office/officeart/2005/8/layout/vList4"/>
    <dgm:cxn modelId="{98A9CC1D-7509-4ABC-8361-5CD9834FF016}" type="presOf" srcId="{063EED17-AA26-4A7D-9BEF-474643748624}" destId="{D80B4115-F5E1-4C3C-9896-5FCC43800680}" srcOrd="1" destOrd="0" presId="urn:microsoft.com/office/officeart/2005/8/layout/vList4"/>
    <dgm:cxn modelId="{15B1C968-BE23-4A17-B55F-CB1989A3AA03}" type="presParOf" srcId="{7D5D5665-C300-4ECE-BBAD-D9A264B3EAE6}" destId="{648AAE52-2DD9-4498-8584-98B7704C320D}" srcOrd="0" destOrd="0" presId="urn:microsoft.com/office/officeart/2005/8/layout/vList4"/>
    <dgm:cxn modelId="{9D9F1646-885A-4014-B39A-6B9E905F4447}" type="presParOf" srcId="{648AAE52-2DD9-4498-8584-98B7704C320D}" destId="{AE6A86F0-3D68-4743-B876-DFCE6A8D5BBB}" srcOrd="0" destOrd="0" presId="urn:microsoft.com/office/officeart/2005/8/layout/vList4"/>
    <dgm:cxn modelId="{C50FB16D-462D-48C8-8861-5BAD77E65FCA}" type="presParOf" srcId="{648AAE52-2DD9-4498-8584-98B7704C320D}" destId="{45786987-9695-4D07-80BA-E311E93E8F1F}" srcOrd="1" destOrd="0" presId="urn:microsoft.com/office/officeart/2005/8/layout/vList4"/>
    <dgm:cxn modelId="{86DEB9DD-1CE6-458F-AB4E-F212AF6B3E9C}" type="presParOf" srcId="{648AAE52-2DD9-4498-8584-98B7704C320D}" destId="{3DCFCB00-6178-4F2D-A333-0365EE77CDC8}" srcOrd="2" destOrd="0" presId="urn:microsoft.com/office/officeart/2005/8/layout/vList4"/>
    <dgm:cxn modelId="{FB23C260-01AD-4B0E-B1A0-ED3DF32631CE}" type="presParOf" srcId="{7D5D5665-C300-4ECE-BBAD-D9A264B3EAE6}" destId="{AC7B4494-1FE7-4DAC-90CC-B05D76CCD561}" srcOrd="1" destOrd="0" presId="urn:microsoft.com/office/officeart/2005/8/layout/vList4"/>
    <dgm:cxn modelId="{4AAF9F8A-E195-4124-AE0C-257A97B29172}" type="presParOf" srcId="{7D5D5665-C300-4ECE-BBAD-D9A264B3EAE6}" destId="{07CED486-66BF-45E3-9CD4-2960752A1F13}" srcOrd="2" destOrd="0" presId="urn:microsoft.com/office/officeart/2005/8/layout/vList4"/>
    <dgm:cxn modelId="{AC698A95-F9E9-4B94-AD91-0DB134736576}" type="presParOf" srcId="{07CED486-66BF-45E3-9CD4-2960752A1F13}" destId="{0ED4B3E0-FE59-488A-B973-7C74D52A226F}" srcOrd="0" destOrd="0" presId="urn:microsoft.com/office/officeart/2005/8/layout/vList4"/>
    <dgm:cxn modelId="{F85D3D37-F032-40EA-8EE4-C29528D39C3A}" type="presParOf" srcId="{07CED486-66BF-45E3-9CD4-2960752A1F13}" destId="{D260279F-C405-4B23-BC0D-BED87F26445A}" srcOrd="1" destOrd="0" presId="urn:microsoft.com/office/officeart/2005/8/layout/vList4"/>
    <dgm:cxn modelId="{30872384-8D0E-4EE8-8D0D-A6E68042D7C1}" type="presParOf" srcId="{07CED486-66BF-45E3-9CD4-2960752A1F13}" destId="{6F218C3C-CD4A-4B68-A920-D95385B6BD1E}" srcOrd="2" destOrd="0" presId="urn:microsoft.com/office/officeart/2005/8/layout/vList4"/>
    <dgm:cxn modelId="{49BCF7BB-B32C-41E6-93F8-D449A7DD4A19}" type="presParOf" srcId="{7D5D5665-C300-4ECE-BBAD-D9A264B3EAE6}" destId="{B3F4581B-C614-4917-B0D6-500B27880288}" srcOrd="3" destOrd="0" presId="urn:microsoft.com/office/officeart/2005/8/layout/vList4"/>
    <dgm:cxn modelId="{94E80BB7-C5E9-46C3-991D-AE597003A0A8}" type="presParOf" srcId="{7D5D5665-C300-4ECE-BBAD-D9A264B3EAE6}" destId="{318433DF-AF67-4020-B093-5F7C3EBBFF6B}" srcOrd="4" destOrd="0" presId="urn:microsoft.com/office/officeart/2005/8/layout/vList4"/>
    <dgm:cxn modelId="{1E40B8B7-DEB6-4B4B-A374-915B626C25E4}" type="presParOf" srcId="{318433DF-AF67-4020-B093-5F7C3EBBFF6B}" destId="{037E3E56-9596-44A6-9280-B223D1F99D48}" srcOrd="0" destOrd="0" presId="urn:microsoft.com/office/officeart/2005/8/layout/vList4"/>
    <dgm:cxn modelId="{C7E84EA1-D59C-4657-AC49-426623266AD4}" type="presParOf" srcId="{318433DF-AF67-4020-B093-5F7C3EBBFF6B}" destId="{027F2776-D978-4798-A0E9-E19862FDE08F}" srcOrd="1" destOrd="0" presId="urn:microsoft.com/office/officeart/2005/8/layout/vList4"/>
    <dgm:cxn modelId="{9557AA4B-21F3-4291-ADAD-B8E1752C24F2}" type="presParOf" srcId="{318433DF-AF67-4020-B093-5F7C3EBBFF6B}" destId="{CB08657F-24EC-4E7C-A068-F2DC5F9D77E4}" srcOrd="2" destOrd="0" presId="urn:microsoft.com/office/officeart/2005/8/layout/vList4"/>
    <dgm:cxn modelId="{5E959EEF-D31C-4BD9-846F-9EBF5D74197D}" type="presParOf" srcId="{7D5D5665-C300-4ECE-BBAD-D9A264B3EAE6}" destId="{CB85759F-EF70-433C-8C73-A7790C81AD99}" srcOrd="5" destOrd="0" presId="urn:microsoft.com/office/officeart/2005/8/layout/vList4"/>
    <dgm:cxn modelId="{033EBB35-53DA-4CAB-813B-A47717577CD4}" type="presParOf" srcId="{7D5D5665-C300-4ECE-BBAD-D9A264B3EAE6}" destId="{46093040-1F9E-44CF-AA5D-FDC7C1CDC982}" srcOrd="6" destOrd="0" presId="urn:microsoft.com/office/officeart/2005/8/layout/vList4"/>
    <dgm:cxn modelId="{5FBDB86D-4B12-4289-B7AD-ECBD8C19ED40}" type="presParOf" srcId="{46093040-1F9E-44CF-AA5D-FDC7C1CDC982}" destId="{5C5D64C6-9346-45C2-9676-5EA5E7A384A4}" srcOrd="0" destOrd="0" presId="urn:microsoft.com/office/officeart/2005/8/layout/vList4"/>
    <dgm:cxn modelId="{1CF8B920-FA03-487B-B544-1D16821DB07E}" type="presParOf" srcId="{46093040-1F9E-44CF-AA5D-FDC7C1CDC982}" destId="{0C07F61E-AAE9-41D6-AF8A-BDDBF60064D4}" srcOrd="1" destOrd="0" presId="urn:microsoft.com/office/officeart/2005/8/layout/vList4"/>
    <dgm:cxn modelId="{69CA28F3-A65F-4440-A5D4-97A5321889D0}" type="presParOf" srcId="{46093040-1F9E-44CF-AA5D-FDC7C1CDC982}" destId="{B3352EF3-1F81-46F0-B7C9-68BCFE949596}" srcOrd="2" destOrd="0" presId="urn:microsoft.com/office/officeart/2005/8/layout/vList4"/>
    <dgm:cxn modelId="{A74B956A-781F-49F8-96A3-C635FE67E932}" type="presParOf" srcId="{7D5D5665-C300-4ECE-BBAD-D9A264B3EAE6}" destId="{6C4AAB74-D16F-4243-8726-CD519CB6D04A}" srcOrd="7" destOrd="0" presId="urn:microsoft.com/office/officeart/2005/8/layout/vList4"/>
    <dgm:cxn modelId="{A5EA5708-B7D5-4495-BA21-2DF1211F54FA}" type="presParOf" srcId="{7D5D5665-C300-4ECE-BBAD-D9A264B3EAE6}" destId="{49F720B9-FAA8-420E-B4EF-D6FC18983E70}" srcOrd="8" destOrd="0" presId="urn:microsoft.com/office/officeart/2005/8/layout/vList4"/>
    <dgm:cxn modelId="{AB9A69E1-F353-458D-82A2-759D41406C92}" type="presParOf" srcId="{49F720B9-FAA8-420E-B4EF-D6FC18983E70}" destId="{42185285-5269-41E5-909C-1C15A7FB181C}" srcOrd="0" destOrd="0" presId="urn:microsoft.com/office/officeart/2005/8/layout/vList4"/>
    <dgm:cxn modelId="{CA3B7698-D0B8-4208-82E2-8AD151D8B501}" type="presParOf" srcId="{49F720B9-FAA8-420E-B4EF-D6FC18983E70}" destId="{97C4038E-7E7E-4B73-BF34-C1CDA4CBC1F7}" srcOrd="1" destOrd="0" presId="urn:microsoft.com/office/officeart/2005/8/layout/vList4"/>
    <dgm:cxn modelId="{D1A799DD-985D-4424-B280-C3A31140BE73}" type="presParOf" srcId="{49F720B9-FAA8-420E-B4EF-D6FC18983E70}" destId="{D80B4115-F5E1-4C3C-9896-5FCC438006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5/8/layout/chart3" loCatId="cycle" qsTypeId="urn:microsoft.com/office/officeart/2005/8/quickstyle/simple2" qsCatId="simple" csTypeId="urn:microsoft.com/office/officeart/2005/8/colors/accent1_2#9" csCatId="accent1" phldr="1"/>
      <dgm:spPr/>
      <dgm:t>
        <a:bodyPr/>
        <a:lstStyle/>
        <a:p>
          <a:endParaRPr lang="uk-UA"/>
        </a:p>
      </dgm:t>
    </dgm:pt>
    <dgm:pt modelId="{C76014B5-4960-4770-9B72-D25AFD1E88D8}">
      <dgm:prSet phldrT="[Текст]" custT="1"/>
      <dgm:spPr/>
      <dgm:t>
        <a:bodyPr lIns="36000" tIns="36000" rIns="36000" bIns="36000"/>
        <a:lstStyle/>
        <a:p>
          <a:r>
            <a:rPr lang="uk-UA" sz="1800" dirty="0" smtClean="0"/>
            <a:t>статичні </a:t>
          </a:r>
          <a:endParaRPr lang="uk-U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58B6E-CB97-49A7-9B9F-C4154033DFC7}" type="parTrans" cxnId="{A726F3D2-812F-4943-A2A7-01998A7C804D}">
      <dgm:prSet/>
      <dgm:spPr/>
      <dgm:t>
        <a:bodyPr/>
        <a:lstStyle/>
        <a:p>
          <a:endParaRPr lang="uk-U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CD35D-2A35-494E-9987-59EB711CD507}" type="sibTrans" cxnId="{A726F3D2-812F-4943-A2A7-01998A7C804D}">
      <dgm:prSet/>
      <dgm:spPr/>
      <dgm:t>
        <a:bodyPr/>
        <a:lstStyle/>
        <a:p>
          <a:endParaRPr lang="uk-U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3DE95-D2A2-49DC-B94E-7D93807B3555}">
      <dgm:prSet custT="1"/>
      <dgm:spPr/>
      <dgm:t>
        <a:bodyPr lIns="0" tIns="0" rIns="0" bIns="0"/>
        <a:lstStyle/>
        <a:p>
          <a:r>
            <a:rPr lang="uk-UA" sz="1800" dirty="0" err="1" smtClean="0"/>
            <a:t>квазідинамічні</a:t>
          </a:r>
          <a:r>
            <a:rPr lang="uk-UA" sz="1800" dirty="0" smtClean="0"/>
            <a:t> </a:t>
          </a:r>
          <a:endParaRPr lang="uk-UA" sz="1800" dirty="0"/>
        </a:p>
      </dgm:t>
    </dgm:pt>
    <dgm:pt modelId="{F01B5CD5-EB01-4DB9-8E43-81F9727B405A}" type="parTrans" cxnId="{F712E3F6-1F48-4633-BC37-8486256755CF}">
      <dgm:prSet/>
      <dgm:spPr/>
      <dgm:t>
        <a:bodyPr/>
        <a:lstStyle/>
        <a:p>
          <a:endParaRPr lang="uk-UA" sz="1800"/>
        </a:p>
      </dgm:t>
    </dgm:pt>
    <dgm:pt modelId="{0941BAC6-789D-4E15-95E0-E2D73DD498F8}" type="sibTrans" cxnId="{F712E3F6-1F48-4633-BC37-8486256755CF}">
      <dgm:prSet/>
      <dgm:spPr/>
      <dgm:t>
        <a:bodyPr/>
        <a:lstStyle/>
        <a:p>
          <a:endParaRPr lang="uk-UA" sz="1800"/>
        </a:p>
      </dgm:t>
    </dgm:pt>
    <dgm:pt modelId="{CB954A52-F807-4957-BB8D-5472FC9B7654}">
      <dgm:prSet custT="1"/>
      <dgm:spPr/>
      <dgm:t>
        <a:bodyPr/>
        <a:lstStyle/>
        <a:p>
          <a:r>
            <a:rPr lang="uk-UA" sz="1800" dirty="0" smtClean="0"/>
            <a:t>динамічні </a:t>
          </a:r>
          <a:endParaRPr lang="uk-UA" sz="1800" dirty="0"/>
        </a:p>
      </dgm:t>
    </dgm:pt>
    <dgm:pt modelId="{D160A862-3595-42B6-B059-25B6456D757F}" type="parTrans" cxnId="{D9A2D32E-9A81-4AB1-9B0C-0F0EB704F3B1}">
      <dgm:prSet/>
      <dgm:spPr/>
      <dgm:t>
        <a:bodyPr/>
        <a:lstStyle/>
        <a:p>
          <a:endParaRPr lang="uk-UA" sz="1800"/>
        </a:p>
      </dgm:t>
    </dgm:pt>
    <dgm:pt modelId="{904A0E7B-27FA-4495-ABE0-85E7D1157D98}" type="sibTrans" cxnId="{D9A2D32E-9A81-4AB1-9B0C-0F0EB704F3B1}">
      <dgm:prSet/>
      <dgm:spPr/>
      <dgm:t>
        <a:bodyPr/>
        <a:lstStyle/>
        <a:p>
          <a:endParaRPr lang="uk-UA" sz="1800"/>
        </a:p>
      </dgm:t>
    </dgm:pt>
    <dgm:pt modelId="{2CE4068F-8FC1-4738-86B9-814001355B37}" type="pres">
      <dgm:prSet presAssocID="{DD76042F-6528-4A29-845F-B69BE126E1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AA6008-E092-40EE-98D9-BC527DC58900}" type="pres">
      <dgm:prSet presAssocID="{DD76042F-6528-4A29-845F-B69BE126E19D}" presName="wedge1" presStyleLbl="node1" presStyleIdx="0" presStyleCnt="3" custLinFactNeighborX="-3805" custLinFactNeighborY="1555"/>
      <dgm:spPr/>
      <dgm:t>
        <a:bodyPr/>
        <a:lstStyle/>
        <a:p>
          <a:endParaRPr lang="uk-UA"/>
        </a:p>
      </dgm:t>
    </dgm:pt>
    <dgm:pt modelId="{0C652C73-D2CE-43D2-BC10-86E12F0ED93D}" type="pres">
      <dgm:prSet presAssocID="{DD76042F-6528-4A29-845F-B69BE126E19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C38C54-CAE7-42E3-9F2C-2E272BA6D4C7}" type="pres">
      <dgm:prSet presAssocID="{DD76042F-6528-4A29-845F-B69BE126E19D}" presName="wedge2" presStyleLbl="node1" presStyleIdx="1" presStyleCnt="3" custLinFactNeighborX="1349" custLinFactNeighborY="-1421"/>
      <dgm:spPr/>
      <dgm:t>
        <a:bodyPr/>
        <a:lstStyle/>
        <a:p>
          <a:endParaRPr lang="uk-UA"/>
        </a:p>
      </dgm:t>
    </dgm:pt>
    <dgm:pt modelId="{264C35BD-0F41-4716-8C4A-32C3BE51C3F0}" type="pres">
      <dgm:prSet presAssocID="{DD76042F-6528-4A29-845F-B69BE126E19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6716F3-4B2E-492D-9423-7A3BE5896471}" type="pres">
      <dgm:prSet presAssocID="{DD76042F-6528-4A29-845F-B69BE126E19D}" presName="wedge3" presStyleLbl="node1" presStyleIdx="2" presStyleCnt="3" custLinFactNeighborX="1529" custLinFactNeighborY="-1389"/>
      <dgm:spPr/>
      <dgm:t>
        <a:bodyPr/>
        <a:lstStyle/>
        <a:p>
          <a:endParaRPr lang="uk-UA"/>
        </a:p>
      </dgm:t>
    </dgm:pt>
    <dgm:pt modelId="{BEF0796E-556A-46C0-B3CC-BCA1CBAFC74C}" type="pres">
      <dgm:prSet presAssocID="{DD76042F-6528-4A29-845F-B69BE126E19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E2D8EF-D82A-4B0B-AA63-21D2E095320B}" type="presOf" srcId="{CB954A52-F807-4957-BB8D-5472FC9B7654}" destId="{BEF0796E-556A-46C0-B3CC-BCA1CBAFC74C}" srcOrd="1" destOrd="0" presId="urn:microsoft.com/office/officeart/2005/8/layout/chart3"/>
    <dgm:cxn modelId="{F712E3F6-1F48-4633-BC37-8486256755CF}" srcId="{DD76042F-6528-4A29-845F-B69BE126E19D}" destId="{D683DE95-D2A2-49DC-B94E-7D93807B3555}" srcOrd="1" destOrd="0" parTransId="{F01B5CD5-EB01-4DB9-8E43-81F9727B405A}" sibTransId="{0941BAC6-789D-4E15-95E0-E2D73DD498F8}"/>
    <dgm:cxn modelId="{D27AD396-39C7-4761-AACC-59B184695830}" type="presOf" srcId="{D683DE95-D2A2-49DC-B94E-7D93807B3555}" destId="{A8C38C54-CAE7-42E3-9F2C-2E272BA6D4C7}" srcOrd="0" destOrd="0" presId="urn:microsoft.com/office/officeart/2005/8/layout/chart3"/>
    <dgm:cxn modelId="{BC8760EE-2654-4EE7-B32F-525DCA246F83}" type="presOf" srcId="{DD76042F-6528-4A29-845F-B69BE126E19D}" destId="{2CE4068F-8FC1-4738-86B9-814001355B37}" srcOrd="0" destOrd="0" presId="urn:microsoft.com/office/officeart/2005/8/layout/chart3"/>
    <dgm:cxn modelId="{D53694B7-BD44-41C4-9C0E-7220BBD13DF2}" type="presOf" srcId="{D683DE95-D2A2-49DC-B94E-7D93807B3555}" destId="{264C35BD-0F41-4716-8C4A-32C3BE51C3F0}" srcOrd="1" destOrd="0" presId="urn:microsoft.com/office/officeart/2005/8/layout/chart3"/>
    <dgm:cxn modelId="{3126807D-7A2A-48F1-A95E-B30B31F2385D}" type="presOf" srcId="{C76014B5-4960-4770-9B72-D25AFD1E88D8}" destId="{0C652C73-D2CE-43D2-BC10-86E12F0ED93D}" srcOrd="1" destOrd="0" presId="urn:microsoft.com/office/officeart/2005/8/layout/chart3"/>
    <dgm:cxn modelId="{D9A2D32E-9A81-4AB1-9B0C-0F0EB704F3B1}" srcId="{DD76042F-6528-4A29-845F-B69BE126E19D}" destId="{CB954A52-F807-4957-BB8D-5472FC9B7654}" srcOrd="2" destOrd="0" parTransId="{D160A862-3595-42B6-B059-25B6456D757F}" sibTransId="{904A0E7B-27FA-4495-ABE0-85E7D1157D98}"/>
    <dgm:cxn modelId="{A726F3D2-812F-4943-A2A7-01998A7C804D}" srcId="{DD76042F-6528-4A29-845F-B69BE126E19D}" destId="{C76014B5-4960-4770-9B72-D25AFD1E88D8}" srcOrd="0" destOrd="0" parTransId="{29F58B6E-CB97-49A7-9B9F-C4154033DFC7}" sibTransId="{667CD35D-2A35-494E-9987-59EB711CD507}"/>
    <dgm:cxn modelId="{DD0FCE29-8769-49A5-B50C-9B3EA41A8969}" type="presOf" srcId="{CB954A52-F807-4957-BB8D-5472FC9B7654}" destId="{DC6716F3-4B2E-492D-9423-7A3BE5896471}" srcOrd="0" destOrd="0" presId="urn:microsoft.com/office/officeart/2005/8/layout/chart3"/>
    <dgm:cxn modelId="{E9ACDF8B-5B50-48E5-BEE9-8256D66F33EF}" type="presOf" srcId="{C76014B5-4960-4770-9B72-D25AFD1E88D8}" destId="{ACAA6008-E092-40EE-98D9-BC527DC58900}" srcOrd="0" destOrd="0" presId="urn:microsoft.com/office/officeart/2005/8/layout/chart3"/>
    <dgm:cxn modelId="{17B41803-5F93-4562-8897-5467972A41C0}" type="presParOf" srcId="{2CE4068F-8FC1-4738-86B9-814001355B37}" destId="{ACAA6008-E092-40EE-98D9-BC527DC58900}" srcOrd="0" destOrd="0" presId="urn:microsoft.com/office/officeart/2005/8/layout/chart3"/>
    <dgm:cxn modelId="{62DE9378-6657-4E33-BD43-B0CD61C5D664}" type="presParOf" srcId="{2CE4068F-8FC1-4738-86B9-814001355B37}" destId="{0C652C73-D2CE-43D2-BC10-86E12F0ED93D}" srcOrd="1" destOrd="0" presId="urn:microsoft.com/office/officeart/2005/8/layout/chart3"/>
    <dgm:cxn modelId="{7CC24E85-EC65-4EE9-A1FD-A8127F58E63E}" type="presParOf" srcId="{2CE4068F-8FC1-4738-86B9-814001355B37}" destId="{A8C38C54-CAE7-42E3-9F2C-2E272BA6D4C7}" srcOrd="2" destOrd="0" presId="urn:microsoft.com/office/officeart/2005/8/layout/chart3"/>
    <dgm:cxn modelId="{6A5C01A8-D5E3-4B77-B4EA-825F51003AFF}" type="presParOf" srcId="{2CE4068F-8FC1-4738-86B9-814001355B37}" destId="{264C35BD-0F41-4716-8C4A-32C3BE51C3F0}" srcOrd="3" destOrd="0" presId="urn:microsoft.com/office/officeart/2005/8/layout/chart3"/>
    <dgm:cxn modelId="{D01AD6C3-E949-40E7-8D8C-9FE6FF825B52}" type="presParOf" srcId="{2CE4068F-8FC1-4738-86B9-814001355B37}" destId="{DC6716F3-4B2E-492D-9423-7A3BE5896471}" srcOrd="4" destOrd="0" presId="urn:microsoft.com/office/officeart/2005/8/layout/chart3"/>
    <dgm:cxn modelId="{1E957AC5-E426-4AE4-8A9A-8A8217B9FD95}" type="presParOf" srcId="{2CE4068F-8FC1-4738-86B9-814001355B37}" destId="{BEF0796E-556A-46C0-B3CC-BCA1CBAFC7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5/8/layout/chevron2" loCatId="list" qsTypeId="urn:microsoft.com/office/officeart/2005/8/quickstyle/simple2" qsCatId="simple" csTypeId="urn:microsoft.com/office/officeart/2005/8/colors/accent1_2#10" csCatId="accent1" phldr="1"/>
      <dgm:spPr/>
      <dgm:t>
        <a:bodyPr/>
        <a:lstStyle/>
        <a:p>
          <a:endParaRPr lang="uk-UA"/>
        </a:p>
      </dgm:t>
    </dgm:pt>
    <dgm:pt modelId="{C76014B5-4960-4770-9B72-D25AFD1E88D8}">
      <dgm:prSet phldrT="[Текст]" custT="1"/>
      <dgm:spPr/>
      <dgm:t>
        <a:bodyPr lIns="144000" tIns="36000" rIns="36000" bIns="36000"/>
        <a:lstStyle/>
        <a:p>
          <a:r>
            <a:rPr lang="uk-UA" sz="2000" dirty="0" smtClean="0"/>
            <a:t>візуальний аналіз і оцінка дефекту, вибір його математичної моделі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58B6E-CB97-49A7-9B9F-C4154033DFC7}" type="parTrans" cxnId="{A726F3D2-812F-4943-A2A7-01998A7C804D}">
      <dgm:prSet/>
      <dgm:spPr/>
      <dgm:t>
        <a:bodyPr/>
        <a:lstStyle/>
        <a:p>
          <a:endParaRPr lang="uk-U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CD35D-2A35-494E-9987-59EB711CD507}" type="sibTrans" cxnId="{A726F3D2-812F-4943-A2A7-01998A7C804D}">
      <dgm:prSet/>
      <dgm:spPr/>
      <dgm:t>
        <a:bodyPr/>
        <a:lstStyle/>
        <a:p>
          <a:endParaRPr lang="uk-U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F3DB9-162B-47C7-9DF2-B000E1CC8ED4}">
      <dgm:prSet custT="1"/>
      <dgm:spPr/>
      <dgm:t>
        <a:bodyPr/>
        <a:lstStyle/>
        <a:p>
          <a:r>
            <a:rPr lang="uk-UA" sz="2000" dirty="0" smtClean="0"/>
            <a:t>оцифрування і запис фотозображення в пам'ять комп'ютера</a:t>
          </a:r>
          <a:endParaRPr lang="uk-UA" sz="2000" dirty="0"/>
        </a:p>
      </dgm:t>
    </dgm:pt>
    <dgm:pt modelId="{A4031D4C-5C2B-45B6-A3F4-85B9F98614ED}" type="parTrans" cxnId="{D0BC30F8-ADD4-4B99-B8D8-FEF2CB49861E}">
      <dgm:prSet/>
      <dgm:spPr/>
      <dgm:t>
        <a:bodyPr/>
        <a:lstStyle/>
        <a:p>
          <a:endParaRPr lang="uk-UA" sz="2000"/>
        </a:p>
      </dgm:t>
    </dgm:pt>
    <dgm:pt modelId="{950B3A01-B2A7-4401-AA96-E5D402F37233}" type="sibTrans" cxnId="{D0BC30F8-ADD4-4B99-B8D8-FEF2CB49861E}">
      <dgm:prSet/>
      <dgm:spPr/>
      <dgm:t>
        <a:bodyPr/>
        <a:lstStyle/>
        <a:p>
          <a:endParaRPr lang="uk-UA" sz="2000"/>
        </a:p>
      </dgm:t>
    </dgm:pt>
    <dgm:pt modelId="{ED421865-2745-4DE3-BC9F-AF1134D45DDD}">
      <dgm:prSet custT="1"/>
      <dgm:spPr/>
      <dgm:t>
        <a:bodyPr/>
        <a:lstStyle/>
        <a:p>
          <a:r>
            <a:rPr lang="uk-UA" sz="2000" dirty="0" smtClean="0"/>
            <a:t>машинний аналіз дефекту і оцінка параметрів його математичної моделі</a:t>
          </a:r>
          <a:endParaRPr lang="uk-UA" sz="2000" dirty="0"/>
        </a:p>
      </dgm:t>
    </dgm:pt>
    <dgm:pt modelId="{1A5A8F5C-A665-4E0A-B029-D652531B1261}" type="parTrans" cxnId="{D8247248-4C53-4858-850D-32DE1ACC0403}">
      <dgm:prSet/>
      <dgm:spPr/>
      <dgm:t>
        <a:bodyPr/>
        <a:lstStyle/>
        <a:p>
          <a:endParaRPr lang="uk-UA" sz="2000"/>
        </a:p>
      </dgm:t>
    </dgm:pt>
    <dgm:pt modelId="{CBC89621-ECBA-4DCD-88E8-01530C097492}" type="sibTrans" cxnId="{D8247248-4C53-4858-850D-32DE1ACC0403}">
      <dgm:prSet/>
      <dgm:spPr/>
      <dgm:t>
        <a:bodyPr/>
        <a:lstStyle/>
        <a:p>
          <a:endParaRPr lang="uk-UA" sz="2000"/>
        </a:p>
      </dgm:t>
    </dgm:pt>
    <dgm:pt modelId="{D260B107-90C7-4E77-884E-876481A468A5}">
      <dgm:prSet custT="1"/>
      <dgm:spPr/>
      <dgm:t>
        <a:bodyPr/>
        <a:lstStyle/>
        <a:p>
          <a:r>
            <a:rPr lang="uk-UA" sz="2000" dirty="0" smtClean="0"/>
            <a:t>вибір або розробка алгоритму усунення дефекту</a:t>
          </a:r>
          <a:endParaRPr lang="uk-UA" sz="2000" dirty="0"/>
        </a:p>
      </dgm:t>
    </dgm:pt>
    <dgm:pt modelId="{E3D9860C-F83E-41BB-B996-660D44792B7A}" type="parTrans" cxnId="{2D738F9E-6C23-4BBE-9E10-10549D5FD5F0}">
      <dgm:prSet/>
      <dgm:spPr/>
      <dgm:t>
        <a:bodyPr/>
        <a:lstStyle/>
        <a:p>
          <a:endParaRPr lang="uk-UA" sz="2000"/>
        </a:p>
      </dgm:t>
    </dgm:pt>
    <dgm:pt modelId="{1FC8B7D4-3164-4CB2-B471-67B3882B731E}" type="sibTrans" cxnId="{2D738F9E-6C23-4BBE-9E10-10549D5FD5F0}">
      <dgm:prSet/>
      <dgm:spPr/>
      <dgm:t>
        <a:bodyPr/>
        <a:lstStyle/>
        <a:p>
          <a:endParaRPr lang="uk-UA" sz="2000"/>
        </a:p>
      </dgm:t>
    </dgm:pt>
    <dgm:pt modelId="{88EF0E3C-E253-46A5-A19B-5660EF1C0DEB}">
      <dgm:prSet custT="1"/>
      <dgm:spPr/>
      <dgm:t>
        <a:bodyPr/>
        <a:lstStyle/>
        <a:p>
          <a:r>
            <a:rPr lang="uk-UA" sz="2000" dirty="0" smtClean="0"/>
            <a:t>усунення дефекту за допомогою програми, яка реалізує обраний алгоритм</a:t>
          </a:r>
          <a:endParaRPr lang="uk-UA" sz="2000" dirty="0"/>
        </a:p>
      </dgm:t>
    </dgm:pt>
    <dgm:pt modelId="{FD038026-EB35-42C3-A042-56FF6011F530}" type="parTrans" cxnId="{25CDFDE4-ECA0-49E3-BA31-DEA0DADE7565}">
      <dgm:prSet/>
      <dgm:spPr/>
      <dgm:t>
        <a:bodyPr/>
        <a:lstStyle/>
        <a:p>
          <a:endParaRPr lang="uk-UA" sz="2000"/>
        </a:p>
      </dgm:t>
    </dgm:pt>
    <dgm:pt modelId="{82E337EB-524F-44FE-9884-C6A908135203}" type="sibTrans" cxnId="{25CDFDE4-ECA0-49E3-BA31-DEA0DADE7565}">
      <dgm:prSet/>
      <dgm:spPr/>
      <dgm:t>
        <a:bodyPr/>
        <a:lstStyle/>
        <a:p>
          <a:endParaRPr lang="uk-UA" sz="2000"/>
        </a:p>
      </dgm:t>
    </dgm:pt>
    <dgm:pt modelId="{539D92E0-F385-482F-A464-5FAA5EF657D6}">
      <dgm:prSet custT="1"/>
      <dgm:spPr/>
      <dgm:t>
        <a:bodyPr/>
        <a:lstStyle/>
        <a:p>
          <a:r>
            <a:rPr lang="uk-UA" sz="2000" dirty="0" smtClean="0"/>
            <a:t>візуальна оцінка відновлюваного документа на екрані дисплею і повторення окремих операцій в тому випадку, якщо ніхто не почув необхідних результатів</a:t>
          </a:r>
          <a:endParaRPr lang="uk-UA" sz="2000" dirty="0"/>
        </a:p>
      </dgm:t>
    </dgm:pt>
    <dgm:pt modelId="{3EA54FB3-C539-430A-8703-08E6D8EB9A3C}" type="parTrans" cxnId="{FDCD5B9F-27B9-4A46-A716-5296DD4151D0}">
      <dgm:prSet/>
      <dgm:spPr/>
      <dgm:t>
        <a:bodyPr/>
        <a:lstStyle/>
        <a:p>
          <a:endParaRPr lang="uk-UA" sz="2000"/>
        </a:p>
      </dgm:t>
    </dgm:pt>
    <dgm:pt modelId="{A5E3148F-99CE-44FD-8D20-B15B7079A05D}" type="sibTrans" cxnId="{FDCD5B9F-27B9-4A46-A716-5296DD4151D0}">
      <dgm:prSet/>
      <dgm:spPr/>
      <dgm:t>
        <a:bodyPr/>
        <a:lstStyle/>
        <a:p>
          <a:endParaRPr lang="uk-UA" sz="2000"/>
        </a:p>
      </dgm:t>
    </dgm:pt>
    <dgm:pt modelId="{AEE9A89D-9870-44D6-8702-4C5528DA4CB2}">
      <dgm:prSet custT="1"/>
      <dgm:spPr/>
      <dgm:t>
        <a:bodyPr/>
        <a:lstStyle/>
        <a:p>
          <a:endParaRPr lang="uk-UA" sz="2000" dirty="0"/>
        </a:p>
      </dgm:t>
    </dgm:pt>
    <dgm:pt modelId="{1B98C97A-C1DB-400F-A431-67A316719A06}" type="parTrans" cxnId="{23B3CCAB-D04D-42E7-B129-EEF7AEC48459}">
      <dgm:prSet/>
      <dgm:spPr/>
      <dgm:t>
        <a:bodyPr/>
        <a:lstStyle/>
        <a:p>
          <a:endParaRPr lang="uk-UA" sz="2000"/>
        </a:p>
      </dgm:t>
    </dgm:pt>
    <dgm:pt modelId="{0A33E599-1552-4A3B-B522-0F9EEAA8C06C}" type="sibTrans" cxnId="{23B3CCAB-D04D-42E7-B129-EEF7AEC48459}">
      <dgm:prSet/>
      <dgm:spPr/>
      <dgm:t>
        <a:bodyPr/>
        <a:lstStyle/>
        <a:p>
          <a:endParaRPr lang="uk-UA" sz="2000"/>
        </a:p>
      </dgm:t>
    </dgm:pt>
    <dgm:pt modelId="{615EB95D-50D5-4CC6-A3FE-B6BA854D539E}">
      <dgm:prSet phldrT="[Текст]" custT="1"/>
      <dgm:spPr/>
      <dgm:t>
        <a:bodyPr lIns="684000" tIns="36000" rIns="36000" bIns="36000"/>
        <a:lstStyle/>
        <a:p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4C9D7-4FD5-4936-8A93-7413600A9C10}" type="parTrans" cxnId="{AC905EC1-15FB-48B5-9609-E8A76889493C}">
      <dgm:prSet/>
      <dgm:spPr/>
      <dgm:t>
        <a:bodyPr/>
        <a:lstStyle/>
        <a:p>
          <a:endParaRPr lang="uk-UA" sz="2000"/>
        </a:p>
      </dgm:t>
    </dgm:pt>
    <dgm:pt modelId="{5FFF4FA8-38AE-4FB2-AE4A-CB4EF6FE4CDF}" type="sibTrans" cxnId="{AC905EC1-15FB-48B5-9609-E8A76889493C}">
      <dgm:prSet/>
      <dgm:spPr/>
      <dgm:t>
        <a:bodyPr/>
        <a:lstStyle/>
        <a:p>
          <a:endParaRPr lang="uk-UA" sz="2000"/>
        </a:p>
      </dgm:t>
    </dgm:pt>
    <dgm:pt modelId="{68B0E283-872E-4A09-803B-ED43DB57FC2C}">
      <dgm:prSet custT="1"/>
      <dgm:spPr/>
      <dgm:t>
        <a:bodyPr/>
        <a:lstStyle/>
        <a:p>
          <a:endParaRPr lang="uk-UA" sz="2000" dirty="0"/>
        </a:p>
      </dgm:t>
    </dgm:pt>
    <dgm:pt modelId="{BEBD8FB0-3D8E-40DF-98A4-F7B4B577F825}" type="parTrans" cxnId="{26D85783-3B07-4BC7-9A55-25739015DC77}">
      <dgm:prSet/>
      <dgm:spPr/>
      <dgm:t>
        <a:bodyPr/>
        <a:lstStyle/>
        <a:p>
          <a:endParaRPr lang="uk-UA" sz="2000"/>
        </a:p>
      </dgm:t>
    </dgm:pt>
    <dgm:pt modelId="{454160A5-06BA-4747-B0E0-4A05954FCC3E}" type="sibTrans" cxnId="{26D85783-3B07-4BC7-9A55-25739015DC77}">
      <dgm:prSet/>
      <dgm:spPr/>
      <dgm:t>
        <a:bodyPr/>
        <a:lstStyle/>
        <a:p>
          <a:endParaRPr lang="uk-UA" sz="2000"/>
        </a:p>
      </dgm:t>
    </dgm:pt>
    <dgm:pt modelId="{B5C31066-A75B-4255-92A2-F02CF1C0428B}">
      <dgm:prSet custT="1"/>
      <dgm:spPr/>
      <dgm:t>
        <a:bodyPr/>
        <a:lstStyle/>
        <a:p>
          <a:endParaRPr lang="uk-UA" sz="2000" dirty="0"/>
        </a:p>
      </dgm:t>
    </dgm:pt>
    <dgm:pt modelId="{6EF97D15-7898-4E9C-8AD7-D63AAF78917F}" type="parTrans" cxnId="{814E70DE-7EDE-4074-9488-FF2ABFE24A84}">
      <dgm:prSet/>
      <dgm:spPr/>
      <dgm:t>
        <a:bodyPr/>
        <a:lstStyle/>
        <a:p>
          <a:endParaRPr lang="uk-UA" sz="2000"/>
        </a:p>
      </dgm:t>
    </dgm:pt>
    <dgm:pt modelId="{D61A0DF8-7433-43EF-B1BA-12115FA534E1}" type="sibTrans" cxnId="{814E70DE-7EDE-4074-9488-FF2ABFE24A84}">
      <dgm:prSet/>
      <dgm:spPr/>
      <dgm:t>
        <a:bodyPr/>
        <a:lstStyle/>
        <a:p>
          <a:endParaRPr lang="uk-UA" sz="2000"/>
        </a:p>
      </dgm:t>
    </dgm:pt>
    <dgm:pt modelId="{41340858-EE03-4122-A396-E03AC93CFB59}">
      <dgm:prSet custT="1"/>
      <dgm:spPr/>
      <dgm:t>
        <a:bodyPr/>
        <a:lstStyle/>
        <a:p>
          <a:endParaRPr lang="uk-UA" sz="2000" dirty="0"/>
        </a:p>
      </dgm:t>
    </dgm:pt>
    <dgm:pt modelId="{F990D20E-B36C-4082-B715-EBA19257E043}" type="parTrans" cxnId="{A7BB23ED-4B88-4834-A681-D1F7CEFE054B}">
      <dgm:prSet/>
      <dgm:spPr/>
      <dgm:t>
        <a:bodyPr/>
        <a:lstStyle/>
        <a:p>
          <a:endParaRPr lang="uk-UA" sz="2000"/>
        </a:p>
      </dgm:t>
    </dgm:pt>
    <dgm:pt modelId="{326BD44D-E850-488F-8FBD-FE957B3B7A1D}" type="sibTrans" cxnId="{A7BB23ED-4B88-4834-A681-D1F7CEFE054B}">
      <dgm:prSet/>
      <dgm:spPr/>
      <dgm:t>
        <a:bodyPr/>
        <a:lstStyle/>
        <a:p>
          <a:endParaRPr lang="uk-UA" sz="2000"/>
        </a:p>
      </dgm:t>
    </dgm:pt>
    <dgm:pt modelId="{914E9B7D-BFFE-4450-BF24-079E300FDF17}">
      <dgm:prSet custT="1"/>
      <dgm:spPr/>
      <dgm:t>
        <a:bodyPr/>
        <a:lstStyle/>
        <a:p>
          <a:endParaRPr lang="uk-UA" sz="2000" dirty="0"/>
        </a:p>
      </dgm:t>
    </dgm:pt>
    <dgm:pt modelId="{F5B72214-C4BD-461A-83D0-0415FE864ACF}" type="parTrans" cxnId="{83998EF2-B559-4260-8B6E-F06FFCAB9E0D}">
      <dgm:prSet/>
      <dgm:spPr/>
      <dgm:t>
        <a:bodyPr/>
        <a:lstStyle/>
        <a:p>
          <a:endParaRPr lang="uk-UA" sz="2000"/>
        </a:p>
      </dgm:t>
    </dgm:pt>
    <dgm:pt modelId="{2873B9A6-FE7A-416B-899B-AF512008FD0A}" type="sibTrans" cxnId="{83998EF2-B559-4260-8B6E-F06FFCAB9E0D}">
      <dgm:prSet/>
      <dgm:spPr/>
      <dgm:t>
        <a:bodyPr/>
        <a:lstStyle/>
        <a:p>
          <a:endParaRPr lang="uk-UA" sz="2000"/>
        </a:p>
      </dgm:t>
    </dgm:pt>
    <dgm:pt modelId="{7B01DE7A-DB16-47C5-8FA5-90551080BADE}">
      <dgm:prSet custT="1"/>
      <dgm:spPr/>
      <dgm:t>
        <a:bodyPr/>
        <a:lstStyle/>
        <a:p>
          <a:endParaRPr lang="uk-UA" sz="2000" dirty="0"/>
        </a:p>
      </dgm:t>
    </dgm:pt>
    <dgm:pt modelId="{151BB264-1133-425A-B005-9432AEF32E82}" type="parTrans" cxnId="{6EDBA278-80EC-482E-823B-201E40CBE995}">
      <dgm:prSet/>
      <dgm:spPr/>
      <dgm:t>
        <a:bodyPr/>
        <a:lstStyle/>
        <a:p>
          <a:endParaRPr lang="uk-UA" sz="2000"/>
        </a:p>
      </dgm:t>
    </dgm:pt>
    <dgm:pt modelId="{74C7B614-FD65-45D0-93B7-3700C6C60EB0}" type="sibTrans" cxnId="{6EDBA278-80EC-482E-823B-201E40CBE995}">
      <dgm:prSet/>
      <dgm:spPr/>
      <dgm:t>
        <a:bodyPr/>
        <a:lstStyle/>
        <a:p>
          <a:endParaRPr lang="uk-UA" sz="2000"/>
        </a:p>
      </dgm:t>
    </dgm:pt>
    <dgm:pt modelId="{A0A3F94F-61D4-4126-9287-5EBC2E26D8E9}">
      <dgm:prSet custT="1"/>
      <dgm:spPr/>
      <dgm:t>
        <a:bodyPr/>
        <a:lstStyle/>
        <a:p>
          <a:r>
            <a:rPr lang="uk-UA" sz="2000" dirty="0" smtClean="0"/>
            <a:t>зворотне перетворення </a:t>
          </a:r>
          <a:r>
            <a:rPr lang="uk-UA" sz="2000" dirty="0" err="1" smtClean="0"/>
            <a:t>оцифрованого</a:t>
          </a:r>
          <a:r>
            <a:rPr lang="uk-UA" sz="2000" dirty="0" smtClean="0"/>
            <a:t> зображення на фотографічне</a:t>
          </a:r>
          <a:endParaRPr lang="uk-UA" sz="2000" dirty="0"/>
        </a:p>
      </dgm:t>
    </dgm:pt>
    <dgm:pt modelId="{22BE6D3C-EF1E-40E2-8353-3C432990198E}" type="parTrans" cxnId="{05CFEA47-4A76-48B6-973F-5D141A3D1C0F}">
      <dgm:prSet/>
      <dgm:spPr/>
      <dgm:t>
        <a:bodyPr/>
        <a:lstStyle/>
        <a:p>
          <a:endParaRPr lang="uk-UA" sz="2000"/>
        </a:p>
      </dgm:t>
    </dgm:pt>
    <dgm:pt modelId="{63C09986-B0D3-4250-A520-BB0495068F6A}" type="sibTrans" cxnId="{05CFEA47-4A76-48B6-973F-5D141A3D1C0F}">
      <dgm:prSet/>
      <dgm:spPr/>
      <dgm:t>
        <a:bodyPr/>
        <a:lstStyle/>
        <a:p>
          <a:endParaRPr lang="uk-UA" sz="2000"/>
        </a:p>
      </dgm:t>
    </dgm:pt>
    <dgm:pt modelId="{56B241A0-4384-4472-B2D8-1891B7F7CAF7}" type="pres">
      <dgm:prSet presAssocID="{DD76042F-6528-4A29-845F-B69BE126E1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98718C2-0F0C-405B-91D0-ED415CDD4F8F}" type="pres">
      <dgm:prSet presAssocID="{615EB95D-50D5-4CC6-A3FE-B6BA854D539E}" presName="composite" presStyleCnt="0"/>
      <dgm:spPr/>
    </dgm:pt>
    <dgm:pt modelId="{0FA5BBFC-340A-4F58-96B2-9EF0C6EDBCC0}" type="pres">
      <dgm:prSet presAssocID="{615EB95D-50D5-4CC6-A3FE-B6BA854D539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1F9B64-FE58-4D0C-91F7-04F169D9EC41}" type="pres">
      <dgm:prSet presAssocID="{615EB95D-50D5-4CC6-A3FE-B6BA854D539E}" presName="descendantText" presStyleLbl="alignAcc1" presStyleIdx="0" presStyleCnt="7" custLinFactNeighborX="520" custLinFactNeighborY="-10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16EDC1-F7DC-479C-AB8F-191CB459BF3E}" type="pres">
      <dgm:prSet presAssocID="{5FFF4FA8-38AE-4FB2-AE4A-CB4EF6FE4CDF}" presName="sp" presStyleCnt="0"/>
      <dgm:spPr/>
    </dgm:pt>
    <dgm:pt modelId="{8980873A-B96C-4E99-9D6F-A02BF15F3B9B}" type="pres">
      <dgm:prSet presAssocID="{68B0E283-872E-4A09-803B-ED43DB57FC2C}" presName="composite" presStyleCnt="0"/>
      <dgm:spPr/>
    </dgm:pt>
    <dgm:pt modelId="{4ED1A2A4-6152-4B24-B8F8-17D7AF7C9CEF}" type="pres">
      <dgm:prSet presAssocID="{68B0E283-872E-4A09-803B-ED43DB57FC2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0E011-3654-4ECA-978A-F7D482D70A77}" type="pres">
      <dgm:prSet presAssocID="{68B0E283-872E-4A09-803B-ED43DB57FC2C}" presName="descendantText" presStyleLbl="alignAcc1" presStyleIdx="1" presStyleCnt="7" custLinFactNeighborX="-456" custLinFactNeighborY="73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0A00F8-A278-4530-874A-3C15EC00F254}" type="pres">
      <dgm:prSet presAssocID="{454160A5-06BA-4747-B0E0-4A05954FCC3E}" presName="sp" presStyleCnt="0"/>
      <dgm:spPr/>
    </dgm:pt>
    <dgm:pt modelId="{CEB3153F-944D-419B-A854-2C2EA2CF1CF7}" type="pres">
      <dgm:prSet presAssocID="{B5C31066-A75B-4255-92A2-F02CF1C0428B}" presName="composite" presStyleCnt="0"/>
      <dgm:spPr/>
    </dgm:pt>
    <dgm:pt modelId="{88198E0B-37F2-4A21-B0A5-BB3B5F25A811}" type="pres">
      <dgm:prSet presAssocID="{B5C31066-A75B-4255-92A2-F02CF1C0428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39B72-F304-416F-940B-C8D7FCE442B5}" type="pres">
      <dgm:prSet presAssocID="{B5C31066-A75B-4255-92A2-F02CF1C0428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05F858-2958-45A0-AFC0-259EA1238328}" type="pres">
      <dgm:prSet presAssocID="{D61A0DF8-7433-43EF-B1BA-12115FA534E1}" presName="sp" presStyleCnt="0"/>
      <dgm:spPr/>
    </dgm:pt>
    <dgm:pt modelId="{A3874A10-563B-433B-B805-65FF5D63C993}" type="pres">
      <dgm:prSet presAssocID="{41340858-EE03-4122-A396-E03AC93CFB59}" presName="composite" presStyleCnt="0"/>
      <dgm:spPr/>
    </dgm:pt>
    <dgm:pt modelId="{00CA5411-DEB5-44F4-9084-A1A9DE31A789}" type="pres">
      <dgm:prSet presAssocID="{41340858-EE03-4122-A396-E03AC93CFB5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4D2F-B245-4AA8-B1E9-E3F31819322C}" type="pres">
      <dgm:prSet presAssocID="{41340858-EE03-4122-A396-E03AC93CFB5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B53DC6-97BA-4519-8372-2FC5905A6D63}" type="pres">
      <dgm:prSet presAssocID="{326BD44D-E850-488F-8FBD-FE957B3B7A1D}" presName="sp" presStyleCnt="0"/>
      <dgm:spPr/>
    </dgm:pt>
    <dgm:pt modelId="{F3CAF1C2-4CAF-4C4A-A9E0-08D2C625A624}" type="pres">
      <dgm:prSet presAssocID="{914E9B7D-BFFE-4450-BF24-079E300FDF17}" presName="composite" presStyleCnt="0"/>
      <dgm:spPr/>
    </dgm:pt>
    <dgm:pt modelId="{4F8191CB-194C-4E29-88E6-7C5A2C4F3527}" type="pres">
      <dgm:prSet presAssocID="{914E9B7D-BFFE-4450-BF24-079E300FDF1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D533D-DEF9-482A-BC91-463198C7A9B7}" type="pres">
      <dgm:prSet presAssocID="{914E9B7D-BFFE-4450-BF24-079E300FDF1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CF1A1D-AC2A-432A-9837-338FF8920EAB}" type="pres">
      <dgm:prSet presAssocID="{2873B9A6-FE7A-416B-899B-AF512008FD0A}" presName="sp" presStyleCnt="0"/>
      <dgm:spPr/>
    </dgm:pt>
    <dgm:pt modelId="{164086AC-BB5F-42A9-97A0-172592EFEFFB}" type="pres">
      <dgm:prSet presAssocID="{7B01DE7A-DB16-47C5-8FA5-90551080BADE}" presName="composite" presStyleCnt="0"/>
      <dgm:spPr/>
    </dgm:pt>
    <dgm:pt modelId="{767DFB9B-86F2-4878-8556-D1CFC9C0F1F8}" type="pres">
      <dgm:prSet presAssocID="{7B01DE7A-DB16-47C5-8FA5-90551080BADE}" presName="parentText" presStyleLbl="alignNode1" presStyleIdx="5" presStyleCnt="7" custScaleY="197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0A642-589C-40FA-B0AB-AF8A05037A0D}" type="pres">
      <dgm:prSet presAssocID="{7B01DE7A-DB16-47C5-8FA5-90551080BADE}" presName="descendantText" presStyleLbl="alignAcc1" presStyleIdx="5" presStyleCnt="7" custScaleY="1970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62E237-7A54-4314-9ACE-38A1676D9786}" type="pres">
      <dgm:prSet presAssocID="{74C7B614-FD65-45D0-93B7-3700C6C60EB0}" presName="sp" presStyleCnt="0"/>
      <dgm:spPr/>
    </dgm:pt>
    <dgm:pt modelId="{96B42956-5F3C-4D05-92B1-452EAF93733A}" type="pres">
      <dgm:prSet presAssocID="{AEE9A89D-9870-44D6-8702-4C5528DA4CB2}" presName="composite" presStyleCnt="0"/>
      <dgm:spPr/>
    </dgm:pt>
    <dgm:pt modelId="{13DC0E8A-BE61-486C-BEF0-2554E1F7AB33}" type="pres">
      <dgm:prSet presAssocID="{AEE9A89D-9870-44D6-8702-4C5528DA4CB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876E81-767A-4114-9036-1EB9423EEE63}" type="pres">
      <dgm:prSet presAssocID="{AEE9A89D-9870-44D6-8702-4C5528DA4CB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8247248-4C53-4858-850D-32DE1ACC0403}" srcId="{B5C31066-A75B-4255-92A2-F02CF1C0428B}" destId="{ED421865-2745-4DE3-BC9F-AF1134D45DDD}" srcOrd="0" destOrd="0" parTransId="{1A5A8F5C-A665-4E0A-B029-D652531B1261}" sibTransId="{CBC89621-ECBA-4DCD-88E8-01530C097492}"/>
    <dgm:cxn modelId="{814E70DE-7EDE-4074-9488-FF2ABFE24A84}" srcId="{DD76042F-6528-4A29-845F-B69BE126E19D}" destId="{B5C31066-A75B-4255-92A2-F02CF1C0428B}" srcOrd="2" destOrd="0" parTransId="{6EF97D15-7898-4E9C-8AD7-D63AAF78917F}" sibTransId="{D61A0DF8-7433-43EF-B1BA-12115FA534E1}"/>
    <dgm:cxn modelId="{2B306A48-48E8-429D-9B54-0A5643A3A5E4}" type="presOf" srcId="{C76014B5-4960-4770-9B72-D25AFD1E88D8}" destId="{0B1F9B64-FE58-4D0C-91F7-04F169D9EC41}" srcOrd="0" destOrd="0" presId="urn:microsoft.com/office/officeart/2005/8/layout/chevron2"/>
    <dgm:cxn modelId="{1B7AA5B2-C2AF-4F98-87E3-7FB13FC74402}" type="presOf" srcId="{D260B107-90C7-4E77-884E-876481A468A5}" destId="{43194D2F-B245-4AA8-B1E9-E3F31819322C}" srcOrd="0" destOrd="0" presId="urn:microsoft.com/office/officeart/2005/8/layout/chevron2"/>
    <dgm:cxn modelId="{C5A69E4B-7B3F-40D4-BF17-93CA6E6B31B6}" type="presOf" srcId="{A0A3F94F-61D4-4126-9287-5EBC2E26D8E9}" destId="{18876E81-767A-4114-9036-1EB9423EEE63}" srcOrd="0" destOrd="0" presId="urn:microsoft.com/office/officeart/2005/8/layout/chevron2"/>
    <dgm:cxn modelId="{3CED05B6-96B7-45D5-AE16-58564C0CEAA8}" type="presOf" srcId="{88EF0E3C-E253-46A5-A19B-5660EF1C0DEB}" destId="{5ECD533D-DEF9-482A-BC91-463198C7A9B7}" srcOrd="0" destOrd="0" presId="urn:microsoft.com/office/officeart/2005/8/layout/chevron2"/>
    <dgm:cxn modelId="{6FE28BEB-0AF5-4F23-BCDB-60173CF6E113}" type="presOf" srcId="{75EF3DB9-162B-47C7-9DF2-B000E1CC8ED4}" destId="{0040E011-3654-4ECA-978A-F7D482D70A77}" srcOrd="0" destOrd="0" presId="urn:microsoft.com/office/officeart/2005/8/layout/chevron2"/>
    <dgm:cxn modelId="{83998EF2-B559-4260-8B6E-F06FFCAB9E0D}" srcId="{DD76042F-6528-4A29-845F-B69BE126E19D}" destId="{914E9B7D-BFFE-4450-BF24-079E300FDF17}" srcOrd="4" destOrd="0" parTransId="{F5B72214-C4BD-461A-83D0-0415FE864ACF}" sibTransId="{2873B9A6-FE7A-416B-899B-AF512008FD0A}"/>
    <dgm:cxn modelId="{4ABAB5B5-A803-4A31-8AB0-8AFF9F8EFF98}" type="presOf" srcId="{914E9B7D-BFFE-4450-BF24-079E300FDF17}" destId="{4F8191CB-194C-4E29-88E6-7C5A2C4F3527}" srcOrd="0" destOrd="0" presId="urn:microsoft.com/office/officeart/2005/8/layout/chevron2"/>
    <dgm:cxn modelId="{23B3CCAB-D04D-42E7-B129-EEF7AEC48459}" srcId="{DD76042F-6528-4A29-845F-B69BE126E19D}" destId="{AEE9A89D-9870-44D6-8702-4C5528DA4CB2}" srcOrd="6" destOrd="0" parTransId="{1B98C97A-C1DB-400F-A431-67A316719A06}" sibTransId="{0A33E599-1552-4A3B-B522-0F9EEAA8C06C}"/>
    <dgm:cxn modelId="{25CDFDE4-ECA0-49E3-BA31-DEA0DADE7565}" srcId="{914E9B7D-BFFE-4450-BF24-079E300FDF17}" destId="{88EF0E3C-E253-46A5-A19B-5660EF1C0DEB}" srcOrd="0" destOrd="0" parTransId="{FD038026-EB35-42C3-A042-56FF6011F530}" sibTransId="{82E337EB-524F-44FE-9884-C6A908135203}"/>
    <dgm:cxn modelId="{8354F246-28C7-4B25-BCC7-E26D93F3E08F}" type="presOf" srcId="{68B0E283-872E-4A09-803B-ED43DB57FC2C}" destId="{4ED1A2A4-6152-4B24-B8F8-17D7AF7C9CEF}" srcOrd="0" destOrd="0" presId="urn:microsoft.com/office/officeart/2005/8/layout/chevron2"/>
    <dgm:cxn modelId="{D0BC30F8-ADD4-4B99-B8D8-FEF2CB49861E}" srcId="{68B0E283-872E-4A09-803B-ED43DB57FC2C}" destId="{75EF3DB9-162B-47C7-9DF2-B000E1CC8ED4}" srcOrd="0" destOrd="0" parTransId="{A4031D4C-5C2B-45B6-A3F4-85B9F98614ED}" sibTransId="{950B3A01-B2A7-4401-AA96-E5D402F37233}"/>
    <dgm:cxn modelId="{AC905EC1-15FB-48B5-9609-E8A76889493C}" srcId="{DD76042F-6528-4A29-845F-B69BE126E19D}" destId="{615EB95D-50D5-4CC6-A3FE-B6BA854D539E}" srcOrd="0" destOrd="0" parTransId="{FEE4C9D7-4FD5-4936-8A93-7413600A9C10}" sibTransId="{5FFF4FA8-38AE-4FB2-AE4A-CB4EF6FE4CDF}"/>
    <dgm:cxn modelId="{FDCD5B9F-27B9-4A46-A716-5296DD4151D0}" srcId="{7B01DE7A-DB16-47C5-8FA5-90551080BADE}" destId="{539D92E0-F385-482F-A464-5FAA5EF657D6}" srcOrd="0" destOrd="0" parTransId="{3EA54FB3-C539-430A-8703-08E6D8EB9A3C}" sibTransId="{A5E3148F-99CE-44FD-8D20-B15B7079A05D}"/>
    <dgm:cxn modelId="{EB9E17F3-40DF-4AD2-A253-1AA6FA23FA69}" type="presOf" srcId="{AEE9A89D-9870-44D6-8702-4C5528DA4CB2}" destId="{13DC0E8A-BE61-486C-BEF0-2554E1F7AB33}" srcOrd="0" destOrd="0" presId="urn:microsoft.com/office/officeart/2005/8/layout/chevron2"/>
    <dgm:cxn modelId="{2D738F9E-6C23-4BBE-9E10-10549D5FD5F0}" srcId="{41340858-EE03-4122-A396-E03AC93CFB59}" destId="{D260B107-90C7-4E77-884E-876481A468A5}" srcOrd="0" destOrd="0" parTransId="{E3D9860C-F83E-41BB-B996-660D44792B7A}" sibTransId="{1FC8B7D4-3164-4CB2-B471-67B3882B731E}"/>
    <dgm:cxn modelId="{7D990B18-5038-4CD4-A717-1F850B39E7F4}" type="presOf" srcId="{B5C31066-A75B-4255-92A2-F02CF1C0428B}" destId="{88198E0B-37F2-4A21-B0A5-BB3B5F25A811}" srcOrd="0" destOrd="0" presId="urn:microsoft.com/office/officeart/2005/8/layout/chevron2"/>
    <dgm:cxn modelId="{759D5C5D-97F9-4DA4-A73F-144B4136059E}" type="presOf" srcId="{7B01DE7A-DB16-47C5-8FA5-90551080BADE}" destId="{767DFB9B-86F2-4878-8556-D1CFC9C0F1F8}" srcOrd="0" destOrd="0" presId="urn:microsoft.com/office/officeart/2005/8/layout/chevron2"/>
    <dgm:cxn modelId="{A726F3D2-812F-4943-A2A7-01998A7C804D}" srcId="{615EB95D-50D5-4CC6-A3FE-B6BA854D539E}" destId="{C76014B5-4960-4770-9B72-D25AFD1E88D8}" srcOrd="0" destOrd="0" parTransId="{29F58B6E-CB97-49A7-9B9F-C4154033DFC7}" sibTransId="{667CD35D-2A35-494E-9987-59EB711CD507}"/>
    <dgm:cxn modelId="{26D85783-3B07-4BC7-9A55-25739015DC77}" srcId="{DD76042F-6528-4A29-845F-B69BE126E19D}" destId="{68B0E283-872E-4A09-803B-ED43DB57FC2C}" srcOrd="1" destOrd="0" parTransId="{BEBD8FB0-3D8E-40DF-98A4-F7B4B577F825}" sibTransId="{454160A5-06BA-4747-B0E0-4A05954FCC3E}"/>
    <dgm:cxn modelId="{57F3F470-8D44-4AD6-9D94-559EC3A3C0C6}" type="presOf" srcId="{539D92E0-F385-482F-A464-5FAA5EF657D6}" destId="{48B0A642-589C-40FA-B0AB-AF8A05037A0D}" srcOrd="0" destOrd="0" presId="urn:microsoft.com/office/officeart/2005/8/layout/chevron2"/>
    <dgm:cxn modelId="{92298367-45B5-4589-A6C0-9C4FD0A3F517}" type="presOf" srcId="{41340858-EE03-4122-A396-E03AC93CFB59}" destId="{00CA5411-DEB5-44F4-9084-A1A9DE31A789}" srcOrd="0" destOrd="0" presId="urn:microsoft.com/office/officeart/2005/8/layout/chevron2"/>
    <dgm:cxn modelId="{A7BB23ED-4B88-4834-A681-D1F7CEFE054B}" srcId="{DD76042F-6528-4A29-845F-B69BE126E19D}" destId="{41340858-EE03-4122-A396-E03AC93CFB59}" srcOrd="3" destOrd="0" parTransId="{F990D20E-B36C-4082-B715-EBA19257E043}" sibTransId="{326BD44D-E850-488F-8FBD-FE957B3B7A1D}"/>
    <dgm:cxn modelId="{F1AC13FE-FC4F-4D48-A219-33F586AADD5E}" type="presOf" srcId="{DD76042F-6528-4A29-845F-B69BE126E19D}" destId="{56B241A0-4384-4472-B2D8-1891B7F7CAF7}" srcOrd="0" destOrd="0" presId="urn:microsoft.com/office/officeart/2005/8/layout/chevron2"/>
    <dgm:cxn modelId="{BC2658A7-ACE7-4139-BCA3-7ECB8C4F3B84}" type="presOf" srcId="{ED421865-2745-4DE3-BC9F-AF1134D45DDD}" destId="{3C939B72-F304-416F-940B-C8D7FCE442B5}" srcOrd="0" destOrd="0" presId="urn:microsoft.com/office/officeart/2005/8/layout/chevron2"/>
    <dgm:cxn modelId="{05CFEA47-4A76-48B6-973F-5D141A3D1C0F}" srcId="{AEE9A89D-9870-44D6-8702-4C5528DA4CB2}" destId="{A0A3F94F-61D4-4126-9287-5EBC2E26D8E9}" srcOrd="0" destOrd="0" parTransId="{22BE6D3C-EF1E-40E2-8353-3C432990198E}" sibTransId="{63C09986-B0D3-4250-A520-BB0495068F6A}"/>
    <dgm:cxn modelId="{6328BE60-D2C1-4FE7-8B77-65BC75E8EC34}" type="presOf" srcId="{615EB95D-50D5-4CC6-A3FE-B6BA854D539E}" destId="{0FA5BBFC-340A-4F58-96B2-9EF0C6EDBCC0}" srcOrd="0" destOrd="0" presId="urn:microsoft.com/office/officeart/2005/8/layout/chevron2"/>
    <dgm:cxn modelId="{6EDBA278-80EC-482E-823B-201E40CBE995}" srcId="{DD76042F-6528-4A29-845F-B69BE126E19D}" destId="{7B01DE7A-DB16-47C5-8FA5-90551080BADE}" srcOrd="5" destOrd="0" parTransId="{151BB264-1133-425A-B005-9432AEF32E82}" sibTransId="{74C7B614-FD65-45D0-93B7-3700C6C60EB0}"/>
    <dgm:cxn modelId="{E0E6099F-0625-4B6F-AFB2-CCAE51A9C168}" type="presParOf" srcId="{56B241A0-4384-4472-B2D8-1891B7F7CAF7}" destId="{A98718C2-0F0C-405B-91D0-ED415CDD4F8F}" srcOrd="0" destOrd="0" presId="urn:microsoft.com/office/officeart/2005/8/layout/chevron2"/>
    <dgm:cxn modelId="{AA4D5580-7037-477C-9084-94508E3021EA}" type="presParOf" srcId="{A98718C2-0F0C-405B-91D0-ED415CDD4F8F}" destId="{0FA5BBFC-340A-4F58-96B2-9EF0C6EDBCC0}" srcOrd="0" destOrd="0" presId="urn:microsoft.com/office/officeart/2005/8/layout/chevron2"/>
    <dgm:cxn modelId="{C69BBA9B-C7C0-404B-AF13-968A82088266}" type="presParOf" srcId="{A98718C2-0F0C-405B-91D0-ED415CDD4F8F}" destId="{0B1F9B64-FE58-4D0C-91F7-04F169D9EC41}" srcOrd="1" destOrd="0" presId="urn:microsoft.com/office/officeart/2005/8/layout/chevron2"/>
    <dgm:cxn modelId="{D1C7701D-DFDE-4A0A-9ADC-19B5AAB3E653}" type="presParOf" srcId="{56B241A0-4384-4472-B2D8-1891B7F7CAF7}" destId="{D516EDC1-F7DC-479C-AB8F-191CB459BF3E}" srcOrd="1" destOrd="0" presId="urn:microsoft.com/office/officeart/2005/8/layout/chevron2"/>
    <dgm:cxn modelId="{16E7C4B6-73A2-4DB8-80F6-D05F5993E3AD}" type="presParOf" srcId="{56B241A0-4384-4472-B2D8-1891B7F7CAF7}" destId="{8980873A-B96C-4E99-9D6F-A02BF15F3B9B}" srcOrd="2" destOrd="0" presId="urn:microsoft.com/office/officeart/2005/8/layout/chevron2"/>
    <dgm:cxn modelId="{ED947E91-02BE-4B6F-82FC-9E1A7CFA331F}" type="presParOf" srcId="{8980873A-B96C-4E99-9D6F-A02BF15F3B9B}" destId="{4ED1A2A4-6152-4B24-B8F8-17D7AF7C9CEF}" srcOrd="0" destOrd="0" presId="urn:microsoft.com/office/officeart/2005/8/layout/chevron2"/>
    <dgm:cxn modelId="{52E5E5FD-06DB-4E0F-B477-FD2D0433B581}" type="presParOf" srcId="{8980873A-B96C-4E99-9D6F-A02BF15F3B9B}" destId="{0040E011-3654-4ECA-978A-F7D482D70A77}" srcOrd="1" destOrd="0" presId="urn:microsoft.com/office/officeart/2005/8/layout/chevron2"/>
    <dgm:cxn modelId="{0B22AE0A-2638-4356-8C06-7631D18A81F7}" type="presParOf" srcId="{56B241A0-4384-4472-B2D8-1891B7F7CAF7}" destId="{ED0A00F8-A278-4530-874A-3C15EC00F254}" srcOrd="3" destOrd="0" presId="urn:microsoft.com/office/officeart/2005/8/layout/chevron2"/>
    <dgm:cxn modelId="{38454BE3-1D4B-4102-AB61-14DF36BF3B98}" type="presParOf" srcId="{56B241A0-4384-4472-B2D8-1891B7F7CAF7}" destId="{CEB3153F-944D-419B-A854-2C2EA2CF1CF7}" srcOrd="4" destOrd="0" presId="urn:microsoft.com/office/officeart/2005/8/layout/chevron2"/>
    <dgm:cxn modelId="{72FB0883-D46C-42B8-BA3E-52BA403B7625}" type="presParOf" srcId="{CEB3153F-944D-419B-A854-2C2EA2CF1CF7}" destId="{88198E0B-37F2-4A21-B0A5-BB3B5F25A811}" srcOrd="0" destOrd="0" presId="urn:microsoft.com/office/officeart/2005/8/layout/chevron2"/>
    <dgm:cxn modelId="{9FCF811D-8DF9-4D07-AE6D-1FD709EC8E42}" type="presParOf" srcId="{CEB3153F-944D-419B-A854-2C2EA2CF1CF7}" destId="{3C939B72-F304-416F-940B-C8D7FCE442B5}" srcOrd="1" destOrd="0" presId="urn:microsoft.com/office/officeart/2005/8/layout/chevron2"/>
    <dgm:cxn modelId="{3170C17C-26BB-4674-B84C-B10D05FB5BC6}" type="presParOf" srcId="{56B241A0-4384-4472-B2D8-1891B7F7CAF7}" destId="{B605F858-2958-45A0-AFC0-259EA1238328}" srcOrd="5" destOrd="0" presId="urn:microsoft.com/office/officeart/2005/8/layout/chevron2"/>
    <dgm:cxn modelId="{3E47503C-A52E-44B7-9D09-1B5A0ED4DE4F}" type="presParOf" srcId="{56B241A0-4384-4472-B2D8-1891B7F7CAF7}" destId="{A3874A10-563B-433B-B805-65FF5D63C993}" srcOrd="6" destOrd="0" presId="urn:microsoft.com/office/officeart/2005/8/layout/chevron2"/>
    <dgm:cxn modelId="{955003FD-D4D2-4DAE-97A4-F73F1844DC55}" type="presParOf" srcId="{A3874A10-563B-433B-B805-65FF5D63C993}" destId="{00CA5411-DEB5-44F4-9084-A1A9DE31A789}" srcOrd="0" destOrd="0" presId="urn:microsoft.com/office/officeart/2005/8/layout/chevron2"/>
    <dgm:cxn modelId="{1B4382AE-AF67-4486-B87C-FD453AE5FBC5}" type="presParOf" srcId="{A3874A10-563B-433B-B805-65FF5D63C993}" destId="{43194D2F-B245-4AA8-B1E9-E3F31819322C}" srcOrd="1" destOrd="0" presId="urn:microsoft.com/office/officeart/2005/8/layout/chevron2"/>
    <dgm:cxn modelId="{90604C03-EE57-4A32-9FD2-FE322E5B721A}" type="presParOf" srcId="{56B241A0-4384-4472-B2D8-1891B7F7CAF7}" destId="{32B53DC6-97BA-4519-8372-2FC5905A6D63}" srcOrd="7" destOrd="0" presId="urn:microsoft.com/office/officeart/2005/8/layout/chevron2"/>
    <dgm:cxn modelId="{66707AC6-5F73-4172-8EC1-09895785BC3E}" type="presParOf" srcId="{56B241A0-4384-4472-B2D8-1891B7F7CAF7}" destId="{F3CAF1C2-4CAF-4C4A-A9E0-08D2C625A624}" srcOrd="8" destOrd="0" presId="urn:microsoft.com/office/officeart/2005/8/layout/chevron2"/>
    <dgm:cxn modelId="{49EAD529-2C21-4C8E-B733-30507251AB4C}" type="presParOf" srcId="{F3CAF1C2-4CAF-4C4A-A9E0-08D2C625A624}" destId="{4F8191CB-194C-4E29-88E6-7C5A2C4F3527}" srcOrd="0" destOrd="0" presId="urn:microsoft.com/office/officeart/2005/8/layout/chevron2"/>
    <dgm:cxn modelId="{0CDBA02B-3684-4F69-B0D2-C382D0FE0588}" type="presParOf" srcId="{F3CAF1C2-4CAF-4C4A-A9E0-08D2C625A624}" destId="{5ECD533D-DEF9-482A-BC91-463198C7A9B7}" srcOrd="1" destOrd="0" presId="urn:microsoft.com/office/officeart/2005/8/layout/chevron2"/>
    <dgm:cxn modelId="{8FF49982-1611-474B-BF2C-706CB7AAFDC5}" type="presParOf" srcId="{56B241A0-4384-4472-B2D8-1891B7F7CAF7}" destId="{1CCF1A1D-AC2A-432A-9837-338FF8920EAB}" srcOrd="9" destOrd="0" presId="urn:microsoft.com/office/officeart/2005/8/layout/chevron2"/>
    <dgm:cxn modelId="{35E6E1D7-E6F7-4F32-8612-207A295275DB}" type="presParOf" srcId="{56B241A0-4384-4472-B2D8-1891B7F7CAF7}" destId="{164086AC-BB5F-42A9-97A0-172592EFEFFB}" srcOrd="10" destOrd="0" presId="urn:microsoft.com/office/officeart/2005/8/layout/chevron2"/>
    <dgm:cxn modelId="{882D029A-AA83-4D1A-BCE6-E4CA56FBC473}" type="presParOf" srcId="{164086AC-BB5F-42A9-97A0-172592EFEFFB}" destId="{767DFB9B-86F2-4878-8556-D1CFC9C0F1F8}" srcOrd="0" destOrd="0" presId="urn:microsoft.com/office/officeart/2005/8/layout/chevron2"/>
    <dgm:cxn modelId="{A29A31E4-74DF-4709-B9A5-EC637FBB27AA}" type="presParOf" srcId="{164086AC-BB5F-42A9-97A0-172592EFEFFB}" destId="{48B0A642-589C-40FA-B0AB-AF8A05037A0D}" srcOrd="1" destOrd="0" presId="urn:microsoft.com/office/officeart/2005/8/layout/chevron2"/>
    <dgm:cxn modelId="{525361FF-4EEB-4921-910D-ACB6A46A9949}" type="presParOf" srcId="{56B241A0-4384-4472-B2D8-1891B7F7CAF7}" destId="{0D62E237-7A54-4314-9ACE-38A1676D9786}" srcOrd="11" destOrd="0" presId="urn:microsoft.com/office/officeart/2005/8/layout/chevron2"/>
    <dgm:cxn modelId="{007C7F48-E961-41F6-AAA8-CC2FD9797CF8}" type="presParOf" srcId="{56B241A0-4384-4472-B2D8-1891B7F7CAF7}" destId="{96B42956-5F3C-4D05-92B1-452EAF93733A}" srcOrd="12" destOrd="0" presId="urn:microsoft.com/office/officeart/2005/8/layout/chevron2"/>
    <dgm:cxn modelId="{14CFAE67-6C76-4CD3-BA7E-8730062F133E}" type="presParOf" srcId="{96B42956-5F3C-4D05-92B1-452EAF93733A}" destId="{13DC0E8A-BE61-486C-BEF0-2554E1F7AB33}" srcOrd="0" destOrd="0" presId="urn:microsoft.com/office/officeart/2005/8/layout/chevron2"/>
    <dgm:cxn modelId="{BFFA522A-3A32-437D-8A37-DCAFA3BC602B}" type="presParOf" srcId="{96B42956-5F3C-4D05-92B1-452EAF93733A}" destId="{18876E81-767A-4114-9036-1EB9423EE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76042F-6528-4A29-845F-B69BE126E19D}" type="doc">
      <dgm:prSet loTypeId="urn:microsoft.com/office/officeart/2005/8/layout/vList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615EB95D-50D5-4CC6-A3FE-B6BA854D539E}">
      <dgm:prSet phldrT="[Текст]" custT="1"/>
      <dgm:spPr/>
      <dgm:t>
        <a:bodyPr/>
        <a:lstStyle/>
        <a:p>
          <a:r>
            <a:rPr lang="uk-UA" sz="2000" dirty="0" smtClean="0"/>
            <a:t>співіснування електронної та паперової систем діловодства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4C9D7-4FD5-4936-8A93-7413600A9C10}" type="parTrans" cxnId="{AC905EC1-15FB-48B5-9609-E8A76889493C}">
      <dgm:prSet/>
      <dgm:spPr/>
      <dgm:t>
        <a:bodyPr/>
        <a:lstStyle/>
        <a:p>
          <a:endParaRPr lang="uk-UA" sz="2000"/>
        </a:p>
      </dgm:t>
    </dgm:pt>
    <dgm:pt modelId="{5FFF4FA8-38AE-4FB2-AE4A-CB4EF6FE4CDF}" type="sibTrans" cxnId="{AC905EC1-15FB-48B5-9609-E8A76889493C}">
      <dgm:prSet/>
      <dgm:spPr/>
      <dgm:t>
        <a:bodyPr/>
        <a:lstStyle/>
        <a:p>
          <a:endParaRPr lang="uk-UA" sz="2000"/>
        </a:p>
      </dgm:t>
    </dgm:pt>
    <dgm:pt modelId="{4BAB0F9D-83C7-414F-B5A3-E077A1ECE06B}">
      <dgm:prSet custT="1"/>
      <dgm:spPr/>
      <dgm:t>
        <a:bodyPr/>
        <a:lstStyle/>
        <a:p>
          <a:r>
            <a:rPr lang="uk-UA" sz="2000" dirty="0" smtClean="0"/>
            <a:t>проблема відсутності єдиної нормативно-правової бази</a:t>
          </a:r>
          <a:endParaRPr lang="uk-UA" sz="2000" dirty="0"/>
        </a:p>
      </dgm:t>
    </dgm:pt>
    <dgm:pt modelId="{03551A28-4F14-43C7-9980-3FC4938471CE}" type="parTrans" cxnId="{7B839694-7435-4800-94B3-881E9F2F9F00}">
      <dgm:prSet/>
      <dgm:spPr/>
      <dgm:t>
        <a:bodyPr/>
        <a:lstStyle/>
        <a:p>
          <a:endParaRPr lang="uk-UA" sz="2000"/>
        </a:p>
      </dgm:t>
    </dgm:pt>
    <dgm:pt modelId="{CDB0014B-D57A-4BDD-9C1A-96D0985F52AE}" type="sibTrans" cxnId="{7B839694-7435-4800-94B3-881E9F2F9F00}">
      <dgm:prSet/>
      <dgm:spPr/>
      <dgm:t>
        <a:bodyPr/>
        <a:lstStyle/>
        <a:p>
          <a:endParaRPr lang="uk-UA" sz="2000"/>
        </a:p>
      </dgm:t>
    </dgm:pt>
    <dgm:pt modelId="{DCE2B7AC-8858-446C-BB98-1E1F023911E1}">
      <dgm:prSet custT="1"/>
      <dgm:spPr/>
      <dgm:t>
        <a:bodyPr/>
        <a:lstStyle/>
        <a:p>
          <a:r>
            <a:rPr lang="uk-UA" sz="2000" dirty="0" smtClean="0"/>
            <a:t>розрізненість архівних фондів в різних областях і регіонах країн/світу щодо фінансового забезпечення та укомплектованості </a:t>
          </a:r>
          <a:endParaRPr lang="uk-UA" sz="2000" dirty="0"/>
        </a:p>
      </dgm:t>
    </dgm:pt>
    <dgm:pt modelId="{D4528FF0-C83A-4440-92FA-93A953200B5B}" type="parTrans" cxnId="{BB774688-6A81-4B0D-9093-422F1F2DFCBF}">
      <dgm:prSet/>
      <dgm:spPr/>
      <dgm:t>
        <a:bodyPr/>
        <a:lstStyle/>
        <a:p>
          <a:endParaRPr lang="uk-UA" sz="2000"/>
        </a:p>
      </dgm:t>
    </dgm:pt>
    <dgm:pt modelId="{84F415A3-C326-4F30-ACF1-9ED49941389D}" type="sibTrans" cxnId="{BB774688-6A81-4B0D-9093-422F1F2DFCBF}">
      <dgm:prSet/>
      <dgm:spPr/>
      <dgm:t>
        <a:bodyPr/>
        <a:lstStyle/>
        <a:p>
          <a:endParaRPr lang="uk-UA" sz="2000"/>
        </a:p>
      </dgm:t>
    </dgm:pt>
    <dgm:pt modelId="{2D88B8F0-4AF4-41B0-A183-090A4144CCD9}">
      <dgm:prSet custT="1"/>
      <dgm:spPr/>
      <dgm:t>
        <a:bodyPr/>
        <a:lstStyle/>
        <a:p>
          <a:r>
            <a:rPr lang="uk-UA" sz="2000" dirty="0" smtClean="0"/>
            <a:t>необхідність навчання архівістів нового типу, які володіють ІТ, здатних обслуговувати, розвивати і вдосконалювати систему</a:t>
          </a:r>
          <a:endParaRPr lang="uk-UA" sz="2000" dirty="0"/>
        </a:p>
      </dgm:t>
    </dgm:pt>
    <dgm:pt modelId="{999DEBCC-DB17-4F75-86F4-F0B2F1E97A23}" type="parTrans" cxnId="{D577BDB7-3C62-4577-AC71-7EA9D2543E1C}">
      <dgm:prSet/>
      <dgm:spPr/>
      <dgm:t>
        <a:bodyPr/>
        <a:lstStyle/>
        <a:p>
          <a:endParaRPr lang="uk-UA" sz="2000"/>
        </a:p>
      </dgm:t>
    </dgm:pt>
    <dgm:pt modelId="{6E648354-6252-49D7-B7D3-445F50BD3B72}" type="sibTrans" cxnId="{D577BDB7-3C62-4577-AC71-7EA9D2543E1C}">
      <dgm:prSet/>
      <dgm:spPr/>
      <dgm:t>
        <a:bodyPr/>
        <a:lstStyle/>
        <a:p>
          <a:endParaRPr lang="uk-UA" sz="2000"/>
        </a:p>
      </dgm:t>
    </dgm:pt>
    <dgm:pt modelId="{C0EA929B-EE61-4B09-B4F0-4865DC2B2FA6}">
      <dgm:prSet custT="1"/>
      <dgm:spPr/>
      <dgm:t>
        <a:bodyPr/>
        <a:lstStyle/>
        <a:p>
          <a:r>
            <a:rPr lang="uk-UA" sz="2000" dirty="0" smtClean="0"/>
            <a:t>питання конвертації і страхового зберігання форматів електронних документів</a:t>
          </a:r>
          <a:endParaRPr lang="uk-UA" sz="2000" dirty="0"/>
        </a:p>
      </dgm:t>
    </dgm:pt>
    <dgm:pt modelId="{CA85F51B-9FEE-44B7-9BAE-05EBD04BD2B4}" type="parTrans" cxnId="{73E18104-A848-495B-89FD-97863B14F7A1}">
      <dgm:prSet/>
      <dgm:spPr/>
      <dgm:t>
        <a:bodyPr/>
        <a:lstStyle/>
        <a:p>
          <a:endParaRPr lang="uk-UA" sz="2000"/>
        </a:p>
      </dgm:t>
    </dgm:pt>
    <dgm:pt modelId="{6415BBBE-DD9B-4D13-800B-29FE4895E48B}" type="sibTrans" cxnId="{73E18104-A848-495B-89FD-97863B14F7A1}">
      <dgm:prSet/>
      <dgm:spPr/>
      <dgm:t>
        <a:bodyPr/>
        <a:lstStyle/>
        <a:p>
          <a:endParaRPr lang="uk-UA" sz="2000"/>
        </a:p>
      </dgm:t>
    </dgm:pt>
    <dgm:pt modelId="{5457817F-DC78-498E-8731-C8FEE22E0945}">
      <dgm:prSet custT="1"/>
      <dgm:spPr/>
      <dgm:t>
        <a:bodyPr/>
        <a:lstStyle/>
        <a:p>
          <a:r>
            <a:rPr lang="uk-UA" sz="2000" dirty="0" smtClean="0"/>
            <a:t>організація зберігання </a:t>
          </a:r>
          <a:r>
            <a:rPr lang="uk-UA" sz="2000" dirty="0" err="1" smtClean="0"/>
            <a:t>відеофайлів</a:t>
          </a:r>
          <a:endParaRPr lang="uk-UA" sz="2000" dirty="0"/>
        </a:p>
      </dgm:t>
    </dgm:pt>
    <dgm:pt modelId="{5B4D0D7E-A8AB-4782-923E-53275A2C1F9E}" type="parTrans" cxnId="{89E18E5A-A00F-4458-A5E9-225AA559A7EE}">
      <dgm:prSet/>
      <dgm:spPr/>
      <dgm:t>
        <a:bodyPr/>
        <a:lstStyle/>
        <a:p>
          <a:endParaRPr lang="uk-UA" sz="2000"/>
        </a:p>
      </dgm:t>
    </dgm:pt>
    <dgm:pt modelId="{823BE7C6-4682-4D99-A9C1-265D36E854B2}" type="sibTrans" cxnId="{89E18E5A-A00F-4458-A5E9-225AA559A7EE}">
      <dgm:prSet/>
      <dgm:spPr/>
      <dgm:t>
        <a:bodyPr/>
        <a:lstStyle/>
        <a:p>
          <a:endParaRPr lang="uk-UA" sz="2000"/>
        </a:p>
      </dgm:t>
    </dgm:pt>
    <dgm:pt modelId="{2A04E09D-6566-497F-A5FB-2768EBFFC63B}">
      <dgm:prSet custT="1"/>
      <dgm:spPr/>
      <dgm:t>
        <a:bodyPr/>
        <a:lstStyle/>
        <a:p>
          <a:r>
            <a:rPr lang="uk-UA" sz="2000" dirty="0" smtClean="0"/>
            <a:t>організаційні питання формування електронного архіву</a:t>
          </a:r>
          <a:endParaRPr lang="uk-UA" sz="2000" dirty="0"/>
        </a:p>
      </dgm:t>
    </dgm:pt>
    <dgm:pt modelId="{D452DB8E-86CC-4BE0-82A9-8A25C3351142}" type="parTrans" cxnId="{10EA80B9-7B21-433B-9576-C71956047A21}">
      <dgm:prSet/>
      <dgm:spPr/>
      <dgm:t>
        <a:bodyPr/>
        <a:lstStyle/>
        <a:p>
          <a:endParaRPr lang="uk-UA" sz="2000"/>
        </a:p>
      </dgm:t>
    </dgm:pt>
    <dgm:pt modelId="{8F93A984-6A73-4840-8FC9-26674899070D}" type="sibTrans" cxnId="{10EA80B9-7B21-433B-9576-C71956047A21}">
      <dgm:prSet/>
      <dgm:spPr/>
      <dgm:t>
        <a:bodyPr/>
        <a:lstStyle/>
        <a:p>
          <a:endParaRPr lang="uk-UA" sz="2000"/>
        </a:p>
      </dgm:t>
    </dgm:pt>
    <dgm:pt modelId="{999CD6E4-B6C1-485B-B6DF-857A7B85DDF4}" type="pres">
      <dgm:prSet presAssocID="{DD76042F-6528-4A29-845F-B69BE126E19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57BCC5-08BA-4A97-AF87-F1759CAD4A5E}" type="pres">
      <dgm:prSet presAssocID="{615EB95D-50D5-4CC6-A3FE-B6BA854D539E}" presName="comp" presStyleCnt="0"/>
      <dgm:spPr/>
      <dgm:t>
        <a:bodyPr/>
        <a:lstStyle/>
        <a:p>
          <a:endParaRPr lang="uk-UA"/>
        </a:p>
      </dgm:t>
    </dgm:pt>
    <dgm:pt modelId="{52EB843D-FA63-4D42-BC6F-59FE4FC74FD4}" type="pres">
      <dgm:prSet presAssocID="{615EB95D-50D5-4CC6-A3FE-B6BA854D539E}" presName="box" presStyleLbl="node1" presStyleIdx="0" presStyleCnt="7"/>
      <dgm:spPr/>
      <dgm:t>
        <a:bodyPr/>
        <a:lstStyle/>
        <a:p>
          <a:endParaRPr lang="uk-UA"/>
        </a:p>
      </dgm:t>
    </dgm:pt>
    <dgm:pt modelId="{AA78365D-9402-4B41-AC46-9FE3807F8937}" type="pres">
      <dgm:prSet presAssocID="{615EB95D-50D5-4CC6-A3FE-B6BA854D539E}" presName="img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uk-UA"/>
        </a:p>
      </dgm:t>
    </dgm:pt>
    <dgm:pt modelId="{15BA8591-61A8-481C-80A8-E7A97B9A5752}" type="pres">
      <dgm:prSet presAssocID="{615EB95D-50D5-4CC6-A3FE-B6BA854D539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EECFF-0934-4F8D-90DF-F7B948EF3DD1}" type="pres">
      <dgm:prSet presAssocID="{5FFF4FA8-38AE-4FB2-AE4A-CB4EF6FE4CDF}" presName="spacer" presStyleCnt="0"/>
      <dgm:spPr/>
      <dgm:t>
        <a:bodyPr/>
        <a:lstStyle/>
        <a:p>
          <a:endParaRPr lang="uk-UA"/>
        </a:p>
      </dgm:t>
    </dgm:pt>
    <dgm:pt modelId="{6AE40CD8-450D-4EF0-BF83-4DA6AC8F2908}" type="pres">
      <dgm:prSet presAssocID="{4BAB0F9D-83C7-414F-B5A3-E077A1ECE06B}" presName="comp" presStyleCnt="0"/>
      <dgm:spPr/>
      <dgm:t>
        <a:bodyPr/>
        <a:lstStyle/>
        <a:p>
          <a:endParaRPr lang="uk-UA"/>
        </a:p>
      </dgm:t>
    </dgm:pt>
    <dgm:pt modelId="{5CBD1C6C-2482-4867-A3D6-EBC0D6A6B86C}" type="pres">
      <dgm:prSet presAssocID="{4BAB0F9D-83C7-414F-B5A3-E077A1ECE06B}" presName="box" presStyleLbl="node1" presStyleIdx="1" presStyleCnt="7"/>
      <dgm:spPr/>
      <dgm:t>
        <a:bodyPr/>
        <a:lstStyle/>
        <a:p>
          <a:endParaRPr lang="uk-UA"/>
        </a:p>
      </dgm:t>
    </dgm:pt>
    <dgm:pt modelId="{3312DC22-C1BB-4E88-B11C-C3A530751214}" type="pres">
      <dgm:prSet presAssocID="{4BAB0F9D-83C7-414F-B5A3-E077A1ECE06B}" presName="img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uk-UA"/>
        </a:p>
      </dgm:t>
    </dgm:pt>
    <dgm:pt modelId="{85924F31-658C-44D0-957F-0125D88ADF03}" type="pres">
      <dgm:prSet presAssocID="{4BAB0F9D-83C7-414F-B5A3-E077A1ECE06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A97EE-26A0-473C-8D5A-0EA917135EF4}" type="pres">
      <dgm:prSet presAssocID="{CDB0014B-D57A-4BDD-9C1A-96D0985F52AE}" presName="spacer" presStyleCnt="0"/>
      <dgm:spPr/>
      <dgm:t>
        <a:bodyPr/>
        <a:lstStyle/>
        <a:p>
          <a:endParaRPr lang="uk-UA"/>
        </a:p>
      </dgm:t>
    </dgm:pt>
    <dgm:pt modelId="{E4823A40-9A60-4D02-85F4-7A4448EE7E21}" type="pres">
      <dgm:prSet presAssocID="{DCE2B7AC-8858-446C-BB98-1E1F023911E1}" presName="comp" presStyleCnt="0"/>
      <dgm:spPr/>
      <dgm:t>
        <a:bodyPr/>
        <a:lstStyle/>
        <a:p>
          <a:endParaRPr lang="uk-UA"/>
        </a:p>
      </dgm:t>
    </dgm:pt>
    <dgm:pt modelId="{9E29A19F-A835-4B78-9EB1-B717746000D7}" type="pres">
      <dgm:prSet presAssocID="{DCE2B7AC-8858-446C-BB98-1E1F023911E1}" presName="box" presStyleLbl="node1" presStyleIdx="2" presStyleCnt="7" custScaleY="124712"/>
      <dgm:spPr/>
      <dgm:t>
        <a:bodyPr/>
        <a:lstStyle/>
        <a:p>
          <a:endParaRPr lang="uk-UA"/>
        </a:p>
      </dgm:t>
    </dgm:pt>
    <dgm:pt modelId="{36C688D5-D18E-4FFC-8FF2-1E1B551138C6}" type="pres">
      <dgm:prSet presAssocID="{DCE2B7AC-8858-446C-BB98-1E1F023911E1}" presName="img" presStyleLbl="fgImgPlace1" presStyleIdx="2" presStyleCnt="7" custScaleY="124712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uk-UA"/>
        </a:p>
      </dgm:t>
    </dgm:pt>
    <dgm:pt modelId="{DE317B15-74B9-45F1-8B31-A80D4EFD8B13}" type="pres">
      <dgm:prSet presAssocID="{DCE2B7AC-8858-446C-BB98-1E1F023911E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6558D9-146D-4435-86A9-770AC0CBDFC3}" type="pres">
      <dgm:prSet presAssocID="{84F415A3-C326-4F30-ACF1-9ED49941389D}" presName="spacer" presStyleCnt="0"/>
      <dgm:spPr/>
      <dgm:t>
        <a:bodyPr/>
        <a:lstStyle/>
        <a:p>
          <a:endParaRPr lang="uk-UA"/>
        </a:p>
      </dgm:t>
    </dgm:pt>
    <dgm:pt modelId="{01F5A1DE-E362-4141-8287-31142946536B}" type="pres">
      <dgm:prSet presAssocID="{2D88B8F0-4AF4-41B0-A183-090A4144CCD9}" presName="comp" presStyleCnt="0"/>
      <dgm:spPr/>
      <dgm:t>
        <a:bodyPr/>
        <a:lstStyle/>
        <a:p>
          <a:endParaRPr lang="uk-UA"/>
        </a:p>
      </dgm:t>
    </dgm:pt>
    <dgm:pt modelId="{352C6C46-4934-40FB-918E-DEB5E97A3EB8}" type="pres">
      <dgm:prSet presAssocID="{2D88B8F0-4AF4-41B0-A183-090A4144CCD9}" presName="box" presStyleLbl="node1" presStyleIdx="3" presStyleCnt="7"/>
      <dgm:spPr/>
      <dgm:t>
        <a:bodyPr/>
        <a:lstStyle/>
        <a:p>
          <a:endParaRPr lang="uk-UA"/>
        </a:p>
      </dgm:t>
    </dgm:pt>
    <dgm:pt modelId="{5CC057AD-4AC2-4A89-8E82-26D7A740A0CA}" type="pres">
      <dgm:prSet presAssocID="{2D88B8F0-4AF4-41B0-A183-090A4144CCD9}" presName="img" presStyleLbl="fgImgPlace1" presStyleIdx="3" presStyleCnt="7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uk-UA"/>
        </a:p>
      </dgm:t>
    </dgm:pt>
    <dgm:pt modelId="{22371D36-60D8-4F50-866B-FC14130F2011}" type="pres">
      <dgm:prSet presAssocID="{2D88B8F0-4AF4-41B0-A183-090A4144CCD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0FCC95-6AFF-4527-8982-3DA25DB3E9A1}" type="pres">
      <dgm:prSet presAssocID="{6E648354-6252-49D7-B7D3-445F50BD3B72}" presName="spacer" presStyleCnt="0"/>
      <dgm:spPr/>
      <dgm:t>
        <a:bodyPr/>
        <a:lstStyle/>
        <a:p>
          <a:endParaRPr lang="uk-UA"/>
        </a:p>
      </dgm:t>
    </dgm:pt>
    <dgm:pt modelId="{14BBA8D8-1102-4775-A059-ACBBFDA48A67}" type="pres">
      <dgm:prSet presAssocID="{C0EA929B-EE61-4B09-B4F0-4865DC2B2FA6}" presName="comp" presStyleCnt="0"/>
      <dgm:spPr/>
      <dgm:t>
        <a:bodyPr/>
        <a:lstStyle/>
        <a:p>
          <a:endParaRPr lang="uk-UA"/>
        </a:p>
      </dgm:t>
    </dgm:pt>
    <dgm:pt modelId="{BB7A945E-0EBB-4C9B-A789-F76952AD95DA}" type="pres">
      <dgm:prSet presAssocID="{C0EA929B-EE61-4B09-B4F0-4865DC2B2FA6}" presName="box" presStyleLbl="node1" presStyleIdx="4" presStyleCnt="7"/>
      <dgm:spPr/>
      <dgm:t>
        <a:bodyPr/>
        <a:lstStyle/>
        <a:p>
          <a:endParaRPr lang="uk-UA"/>
        </a:p>
      </dgm:t>
    </dgm:pt>
    <dgm:pt modelId="{63860770-75B0-41C4-BE0E-A332779822A4}" type="pres">
      <dgm:prSet presAssocID="{C0EA929B-EE61-4B09-B4F0-4865DC2B2FA6}" presName="img" presStyleLbl="fgImgPlace1" presStyleIdx="4" presStyleCnt="7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uk-UA"/>
        </a:p>
      </dgm:t>
    </dgm:pt>
    <dgm:pt modelId="{9AB3A274-9E15-4A39-A77C-57E0CDEC74BD}" type="pres">
      <dgm:prSet presAssocID="{C0EA929B-EE61-4B09-B4F0-4865DC2B2FA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9B89B1-2B2E-4FA8-80DD-0B53736A0BF2}" type="pres">
      <dgm:prSet presAssocID="{6415BBBE-DD9B-4D13-800B-29FE4895E48B}" presName="spacer" presStyleCnt="0"/>
      <dgm:spPr/>
      <dgm:t>
        <a:bodyPr/>
        <a:lstStyle/>
        <a:p>
          <a:endParaRPr lang="uk-UA"/>
        </a:p>
      </dgm:t>
    </dgm:pt>
    <dgm:pt modelId="{C367B598-6742-4461-AF45-996E93D38580}" type="pres">
      <dgm:prSet presAssocID="{5457817F-DC78-498E-8731-C8FEE22E0945}" presName="comp" presStyleCnt="0"/>
      <dgm:spPr/>
      <dgm:t>
        <a:bodyPr/>
        <a:lstStyle/>
        <a:p>
          <a:endParaRPr lang="uk-UA"/>
        </a:p>
      </dgm:t>
    </dgm:pt>
    <dgm:pt modelId="{A3BA953A-D3BD-4F92-8F71-EF3C432B73B3}" type="pres">
      <dgm:prSet presAssocID="{5457817F-DC78-498E-8731-C8FEE22E0945}" presName="box" presStyleLbl="node1" presStyleIdx="5" presStyleCnt="7" custScaleY="53810"/>
      <dgm:spPr/>
      <dgm:t>
        <a:bodyPr/>
        <a:lstStyle/>
        <a:p>
          <a:endParaRPr lang="uk-UA"/>
        </a:p>
      </dgm:t>
    </dgm:pt>
    <dgm:pt modelId="{85ED2D0E-2A05-4B90-A86F-AD2F9A062286}" type="pres">
      <dgm:prSet presAssocID="{5457817F-DC78-498E-8731-C8FEE22E0945}" presName="img" presStyleLbl="fgImgPlace1" presStyleIdx="5" presStyleCnt="7" custScaleY="53810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uk-UA"/>
        </a:p>
      </dgm:t>
    </dgm:pt>
    <dgm:pt modelId="{57ED4034-AC80-4DB7-975A-C79CB2E1E04B}" type="pres">
      <dgm:prSet presAssocID="{5457817F-DC78-498E-8731-C8FEE22E0945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8793A9-54CC-4527-BC42-06498B89BF54}" type="pres">
      <dgm:prSet presAssocID="{823BE7C6-4682-4D99-A9C1-265D36E854B2}" presName="spacer" presStyleCnt="0"/>
      <dgm:spPr/>
      <dgm:t>
        <a:bodyPr/>
        <a:lstStyle/>
        <a:p>
          <a:endParaRPr lang="uk-UA"/>
        </a:p>
      </dgm:t>
    </dgm:pt>
    <dgm:pt modelId="{DC87E3B9-CC09-437B-A227-83842AFDB344}" type="pres">
      <dgm:prSet presAssocID="{2A04E09D-6566-497F-A5FB-2768EBFFC63B}" presName="comp" presStyleCnt="0"/>
      <dgm:spPr/>
      <dgm:t>
        <a:bodyPr/>
        <a:lstStyle/>
        <a:p>
          <a:endParaRPr lang="uk-UA"/>
        </a:p>
      </dgm:t>
    </dgm:pt>
    <dgm:pt modelId="{20FE9D9E-326B-496E-BF8E-6330459DE75B}" type="pres">
      <dgm:prSet presAssocID="{2A04E09D-6566-497F-A5FB-2768EBFFC63B}" presName="box" presStyleLbl="node1" presStyleIdx="6" presStyleCnt="7"/>
      <dgm:spPr/>
      <dgm:t>
        <a:bodyPr/>
        <a:lstStyle/>
        <a:p>
          <a:endParaRPr lang="uk-UA"/>
        </a:p>
      </dgm:t>
    </dgm:pt>
    <dgm:pt modelId="{407F5B78-0D90-4D00-83E2-F6852610095E}" type="pres">
      <dgm:prSet presAssocID="{2A04E09D-6566-497F-A5FB-2768EBFFC63B}" presName="img" presStyleLbl="fgImgPlace1" presStyleIdx="6" presStyleCnt="7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uk-UA"/>
        </a:p>
      </dgm:t>
    </dgm:pt>
    <dgm:pt modelId="{5A432F29-78B4-49FA-8AC2-F775AEEEC071}" type="pres">
      <dgm:prSet presAssocID="{2A04E09D-6566-497F-A5FB-2768EBFFC63B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01FD614-3136-4135-8CE7-CD1DE47F5D74}" type="presOf" srcId="{C0EA929B-EE61-4B09-B4F0-4865DC2B2FA6}" destId="{9AB3A274-9E15-4A39-A77C-57E0CDEC74BD}" srcOrd="1" destOrd="0" presId="urn:microsoft.com/office/officeart/2005/8/layout/vList4"/>
    <dgm:cxn modelId="{B7E0E5FB-9C1E-4547-B41F-CCE610A45460}" type="presOf" srcId="{5457817F-DC78-498E-8731-C8FEE22E0945}" destId="{57ED4034-AC80-4DB7-975A-C79CB2E1E04B}" srcOrd="1" destOrd="0" presId="urn:microsoft.com/office/officeart/2005/8/layout/vList4"/>
    <dgm:cxn modelId="{1DC852F6-7FA1-4CA2-910B-23C8092BDCB3}" type="presOf" srcId="{DCE2B7AC-8858-446C-BB98-1E1F023911E1}" destId="{9E29A19F-A835-4B78-9EB1-B717746000D7}" srcOrd="0" destOrd="0" presId="urn:microsoft.com/office/officeart/2005/8/layout/vList4"/>
    <dgm:cxn modelId="{2B2A23EE-E28D-4C18-A924-F71DE5A00A75}" type="presOf" srcId="{4BAB0F9D-83C7-414F-B5A3-E077A1ECE06B}" destId="{5CBD1C6C-2482-4867-A3D6-EBC0D6A6B86C}" srcOrd="0" destOrd="0" presId="urn:microsoft.com/office/officeart/2005/8/layout/vList4"/>
    <dgm:cxn modelId="{E8D4A214-35E9-4A58-9AFE-634D6F76B3AD}" type="presOf" srcId="{2D88B8F0-4AF4-41B0-A183-090A4144CCD9}" destId="{352C6C46-4934-40FB-918E-DEB5E97A3EB8}" srcOrd="0" destOrd="0" presId="urn:microsoft.com/office/officeart/2005/8/layout/vList4"/>
    <dgm:cxn modelId="{CBC7ECDA-918C-49AB-B51D-67B3294FEEB4}" type="presOf" srcId="{DCE2B7AC-8858-446C-BB98-1E1F023911E1}" destId="{DE317B15-74B9-45F1-8B31-A80D4EFD8B13}" srcOrd="1" destOrd="0" presId="urn:microsoft.com/office/officeart/2005/8/layout/vList4"/>
    <dgm:cxn modelId="{D577BDB7-3C62-4577-AC71-7EA9D2543E1C}" srcId="{DD76042F-6528-4A29-845F-B69BE126E19D}" destId="{2D88B8F0-4AF4-41B0-A183-090A4144CCD9}" srcOrd="3" destOrd="0" parTransId="{999DEBCC-DB17-4F75-86F4-F0B2F1E97A23}" sibTransId="{6E648354-6252-49D7-B7D3-445F50BD3B72}"/>
    <dgm:cxn modelId="{745FB155-D269-4E7A-8156-A84C50EDBF60}" type="presOf" srcId="{615EB95D-50D5-4CC6-A3FE-B6BA854D539E}" destId="{52EB843D-FA63-4D42-BC6F-59FE4FC74FD4}" srcOrd="0" destOrd="0" presId="urn:microsoft.com/office/officeart/2005/8/layout/vList4"/>
    <dgm:cxn modelId="{92B1DC7E-3FCC-413E-B153-1817F2CEBB36}" type="presOf" srcId="{C0EA929B-EE61-4B09-B4F0-4865DC2B2FA6}" destId="{BB7A945E-0EBB-4C9B-A789-F76952AD95DA}" srcOrd="0" destOrd="0" presId="urn:microsoft.com/office/officeart/2005/8/layout/vList4"/>
    <dgm:cxn modelId="{89E18E5A-A00F-4458-A5E9-225AA559A7EE}" srcId="{DD76042F-6528-4A29-845F-B69BE126E19D}" destId="{5457817F-DC78-498E-8731-C8FEE22E0945}" srcOrd="5" destOrd="0" parTransId="{5B4D0D7E-A8AB-4782-923E-53275A2C1F9E}" sibTransId="{823BE7C6-4682-4D99-A9C1-265D36E854B2}"/>
    <dgm:cxn modelId="{73E18104-A848-495B-89FD-97863B14F7A1}" srcId="{DD76042F-6528-4A29-845F-B69BE126E19D}" destId="{C0EA929B-EE61-4B09-B4F0-4865DC2B2FA6}" srcOrd="4" destOrd="0" parTransId="{CA85F51B-9FEE-44B7-9BAE-05EBD04BD2B4}" sibTransId="{6415BBBE-DD9B-4D13-800B-29FE4895E48B}"/>
    <dgm:cxn modelId="{AC905EC1-15FB-48B5-9609-E8A76889493C}" srcId="{DD76042F-6528-4A29-845F-B69BE126E19D}" destId="{615EB95D-50D5-4CC6-A3FE-B6BA854D539E}" srcOrd="0" destOrd="0" parTransId="{FEE4C9D7-4FD5-4936-8A93-7413600A9C10}" sibTransId="{5FFF4FA8-38AE-4FB2-AE4A-CB4EF6FE4CDF}"/>
    <dgm:cxn modelId="{10EA80B9-7B21-433B-9576-C71956047A21}" srcId="{DD76042F-6528-4A29-845F-B69BE126E19D}" destId="{2A04E09D-6566-497F-A5FB-2768EBFFC63B}" srcOrd="6" destOrd="0" parTransId="{D452DB8E-86CC-4BE0-82A9-8A25C3351142}" sibTransId="{8F93A984-6A73-4840-8FC9-26674899070D}"/>
    <dgm:cxn modelId="{7B839694-7435-4800-94B3-881E9F2F9F00}" srcId="{DD76042F-6528-4A29-845F-B69BE126E19D}" destId="{4BAB0F9D-83C7-414F-B5A3-E077A1ECE06B}" srcOrd="1" destOrd="0" parTransId="{03551A28-4F14-43C7-9980-3FC4938471CE}" sibTransId="{CDB0014B-D57A-4BDD-9C1A-96D0985F52AE}"/>
    <dgm:cxn modelId="{A8AF342C-7B0E-41AB-B76A-37D26713B3C7}" type="presOf" srcId="{DD76042F-6528-4A29-845F-B69BE126E19D}" destId="{999CD6E4-B6C1-485B-B6DF-857A7B85DDF4}" srcOrd="0" destOrd="0" presId="urn:microsoft.com/office/officeart/2005/8/layout/vList4"/>
    <dgm:cxn modelId="{26CE02D8-2179-47E0-A06C-7BFDEB64BEA7}" type="presOf" srcId="{5457817F-DC78-498E-8731-C8FEE22E0945}" destId="{A3BA953A-D3BD-4F92-8F71-EF3C432B73B3}" srcOrd="0" destOrd="0" presId="urn:microsoft.com/office/officeart/2005/8/layout/vList4"/>
    <dgm:cxn modelId="{93655F54-6A1C-4D4A-822B-CA01574E55E8}" type="presOf" srcId="{2A04E09D-6566-497F-A5FB-2768EBFFC63B}" destId="{20FE9D9E-326B-496E-BF8E-6330459DE75B}" srcOrd="0" destOrd="0" presId="urn:microsoft.com/office/officeart/2005/8/layout/vList4"/>
    <dgm:cxn modelId="{F088F335-E335-498C-AB88-EB99B40D700D}" type="presOf" srcId="{4BAB0F9D-83C7-414F-B5A3-E077A1ECE06B}" destId="{85924F31-658C-44D0-957F-0125D88ADF03}" srcOrd="1" destOrd="0" presId="urn:microsoft.com/office/officeart/2005/8/layout/vList4"/>
    <dgm:cxn modelId="{83ABDCF1-68AB-415E-A95C-0C1E4AD0A5D8}" type="presOf" srcId="{2A04E09D-6566-497F-A5FB-2768EBFFC63B}" destId="{5A432F29-78B4-49FA-8AC2-F775AEEEC071}" srcOrd="1" destOrd="0" presId="urn:microsoft.com/office/officeart/2005/8/layout/vList4"/>
    <dgm:cxn modelId="{C9EEAEAD-BA52-47F4-8505-D2D9A3B22FFB}" type="presOf" srcId="{2D88B8F0-4AF4-41B0-A183-090A4144CCD9}" destId="{22371D36-60D8-4F50-866B-FC14130F2011}" srcOrd="1" destOrd="0" presId="urn:microsoft.com/office/officeart/2005/8/layout/vList4"/>
    <dgm:cxn modelId="{BB774688-6A81-4B0D-9093-422F1F2DFCBF}" srcId="{DD76042F-6528-4A29-845F-B69BE126E19D}" destId="{DCE2B7AC-8858-446C-BB98-1E1F023911E1}" srcOrd="2" destOrd="0" parTransId="{D4528FF0-C83A-4440-92FA-93A953200B5B}" sibTransId="{84F415A3-C326-4F30-ACF1-9ED49941389D}"/>
    <dgm:cxn modelId="{299E940C-EF67-4708-B81D-A3ACAE7A3F08}" type="presOf" srcId="{615EB95D-50D5-4CC6-A3FE-B6BA854D539E}" destId="{15BA8591-61A8-481C-80A8-E7A97B9A5752}" srcOrd="1" destOrd="0" presId="urn:microsoft.com/office/officeart/2005/8/layout/vList4"/>
    <dgm:cxn modelId="{4F5958A4-DAD6-4329-97C3-9D490C8BE2D3}" type="presParOf" srcId="{999CD6E4-B6C1-485B-B6DF-857A7B85DDF4}" destId="{C057BCC5-08BA-4A97-AF87-F1759CAD4A5E}" srcOrd="0" destOrd="0" presId="urn:microsoft.com/office/officeart/2005/8/layout/vList4"/>
    <dgm:cxn modelId="{DB70149C-8CBF-4D05-BEB8-12CC4C498D7E}" type="presParOf" srcId="{C057BCC5-08BA-4A97-AF87-F1759CAD4A5E}" destId="{52EB843D-FA63-4D42-BC6F-59FE4FC74FD4}" srcOrd="0" destOrd="0" presId="urn:microsoft.com/office/officeart/2005/8/layout/vList4"/>
    <dgm:cxn modelId="{5AAB3438-01E4-4D1B-A19D-CF5298EFB904}" type="presParOf" srcId="{C057BCC5-08BA-4A97-AF87-F1759CAD4A5E}" destId="{AA78365D-9402-4B41-AC46-9FE3807F8937}" srcOrd="1" destOrd="0" presId="urn:microsoft.com/office/officeart/2005/8/layout/vList4"/>
    <dgm:cxn modelId="{D85DE551-8F42-4FE9-A26E-440DC719DE07}" type="presParOf" srcId="{C057BCC5-08BA-4A97-AF87-F1759CAD4A5E}" destId="{15BA8591-61A8-481C-80A8-E7A97B9A5752}" srcOrd="2" destOrd="0" presId="urn:microsoft.com/office/officeart/2005/8/layout/vList4"/>
    <dgm:cxn modelId="{1A030109-B853-45E4-A4F4-A83BBDF452BF}" type="presParOf" srcId="{999CD6E4-B6C1-485B-B6DF-857A7B85DDF4}" destId="{916EECFF-0934-4F8D-90DF-F7B948EF3DD1}" srcOrd="1" destOrd="0" presId="urn:microsoft.com/office/officeart/2005/8/layout/vList4"/>
    <dgm:cxn modelId="{C468BCC6-9EAC-4538-9A5B-517C31F609A1}" type="presParOf" srcId="{999CD6E4-B6C1-485B-B6DF-857A7B85DDF4}" destId="{6AE40CD8-450D-4EF0-BF83-4DA6AC8F2908}" srcOrd="2" destOrd="0" presId="urn:microsoft.com/office/officeart/2005/8/layout/vList4"/>
    <dgm:cxn modelId="{07D5A0E2-1B86-4158-B599-2CBC5229CFD0}" type="presParOf" srcId="{6AE40CD8-450D-4EF0-BF83-4DA6AC8F2908}" destId="{5CBD1C6C-2482-4867-A3D6-EBC0D6A6B86C}" srcOrd="0" destOrd="0" presId="urn:microsoft.com/office/officeart/2005/8/layout/vList4"/>
    <dgm:cxn modelId="{C5FD8830-8E49-40AA-8A25-DD03E969E088}" type="presParOf" srcId="{6AE40CD8-450D-4EF0-BF83-4DA6AC8F2908}" destId="{3312DC22-C1BB-4E88-B11C-C3A530751214}" srcOrd="1" destOrd="0" presId="urn:microsoft.com/office/officeart/2005/8/layout/vList4"/>
    <dgm:cxn modelId="{F96829CF-338D-4ECD-A2CF-9E0B88596A9A}" type="presParOf" srcId="{6AE40CD8-450D-4EF0-BF83-4DA6AC8F2908}" destId="{85924F31-658C-44D0-957F-0125D88ADF03}" srcOrd="2" destOrd="0" presId="urn:microsoft.com/office/officeart/2005/8/layout/vList4"/>
    <dgm:cxn modelId="{71BCE8FD-EF92-4E38-8558-7A356073AA39}" type="presParOf" srcId="{999CD6E4-B6C1-485B-B6DF-857A7B85DDF4}" destId="{5A9A97EE-26A0-473C-8D5A-0EA917135EF4}" srcOrd="3" destOrd="0" presId="urn:microsoft.com/office/officeart/2005/8/layout/vList4"/>
    <dgm:cxn modelId="{E06E81FA-509B-4A36-8646-7AC9CF8C9D7D}" type="presParOf" srcId="{999CD6E4-B6C1-485B-B6DF-857A7B85DDF4}" destId="{E4823A40-9A60-4D02-85F4-7A4448EE7E21}" srcOrd="4" destOrd="0" presId="urn:microsoft.com/office/officeart/2005/8/layout/vList4"/>
    <dgm:cxn modelId="{E5933BD0-4D42-437C-AAA8-106347C7E96A}" type="presParOf" srcId="{E4823A40-9A60-4D02-85F4-7A4448EE7E21}" destId="{9E29A19F-A835-4B78-9EB1-B717746000D7}" srcOrd="0" destOrd="0" presId="urn:microsoft.com/office/officeart/2005/8/layout/vList4"/>
    <dgm:cxn modelId="{F61AD7FC-DD8F-46CF-AF07-EA953AEA8C81}" type="presParOf" srcId="{E4823A40-9A60-4D02-85F4-7A4448EE7E21}" destId="{36C688D5-D18E-4FFC-8FF2-1E1B551138C6}" srcOrd="1" destOrd="0" presId="urn:microsoft.com/office/officeart/2005/8/layout/vList4"/>
    <dgm:cxn modelId="{7FEEEC1F-4269-45AA-AB7F-DFA6866A275D}" type="presParOf" srcId="{E4823A40-9A60-4D02-85F4-7A4448EE7E21}" destId="{DE317B15-74B9-45F1-8B31-A80D4EFD8B13}" srcOrd="2" destOrd="0" presId="urn:microsoft.com/office/officeart/2005/8/layout/vList4"/>
    <dgm:cxn modelId="{15FA19A4-FED4-4EC0-8ACA-F705283480FB}" type="presParOf" srcId="{999CD6E4-B6C1-485B-B6DF-857A7B85DDF4}" destId="{5F6558D9-146D-4435-86A9-770AC0CBDFC3}" srcOrd="5" destOrd="0" presId="urn:microsoft.com/office/officeart/2005/8/layout/vList4"/>
    <dgm:cxn modelId="{376ECB2E-ABE1-4D2F-A8ED-7AA4EAEC63CA}" type="presParOf" srcId="{999CD6E4-B6C1-485B-B6DF-857A7B85DDF4}" destId="{01F5A1DE-E362-4141-8287-31142946536B}" srcOrd="6" destOrd="0" presId="urn:microsoft.com/office/officeart/2005/8/layout/vList4"/>
    <dgm:cxn modelId="{525FC535-CAF7-403F-9CE1-01F40D64CCBB}" type="presParOf" srcId="{01F5A1DE-E362-4141-8287-31142946536B}" destId="{352C6C46-4934-40FB-918E-DEB5E97A3EB8}" srcOrd="0" destOrd="0" presId="urn:microsoft.com/office/officeart/2005/8/layout/vList4"/>
    <dgm:cxn modelId="{65B8D93B-9431-4D68-A031-3122DD1443E1}" type="presParOf" srcId="{01F5A1DE-E362-4141-8287-31142946536B}" destId="{5CC057AD-4AC2-4A89-8E82-26D7A740A0CA}" srcOrd="1" destOrd="0" presId="urn:microsoft.com/office/officeart/2005/8/layout/vList4"/>
    <dgm:cxn modelId="{DA77B9B7-F2A7-4B12-9E6E-A8271520C171}" type="presParOf" srcId="{01F5A1DE-E362-4141-8287-31142946536B}" destId="{22371D36-60D8-4F50-866B-FC14130F2011}" srcOrd="2" destOrd="0" presId="urn:microsoft.com/office/officeart/2005/8/layout/vList4"/>
    <dgm:cxn modelId="{284C233B-DDE1-4CF1-9AEF-5ECBF99D4FBF}" type="presParOf" srcId="{999CD6E4-B6C1-485B-B6DF-857A7B85DDF4}" destId="{1E0FCC95-6AFF-4527-8982-3DA25DB3E9A1}" srcOrd="7" destOrd="0" presId="urn:microsoft.com/office/officeart/2005/8/layout/vList4"/>
    <dgm:cxn modelId="{5D24AE8F-65A9-43DE-82D6-9AB4001EB412}" type="presParOf" srcId="{999CD6E4-B6C1-485B-B6DF-857A7B85DDF4}" destId="{14BBA8D8-1102-4775-A059-ACBBFDA48A67}" srcOrd="8" destOrd="0" presId="urn:microsoft.com/office/officeart/2005/8/layout/vList4"/>
    <dgm:cxn modelId="{80D1AC78-E4A2-4061-8020-2671E185891C}" type="presParOf" srcId="{14BBA8D8-1102-4775-A059-ACBBFDA48A67}" destId="{BB7A945E-0EBB-4C9B-A789-F76952AD95DA}" srcOrd="0" destOrd="0" presId="urn:microsoft.com/office/officeart/2005/8/layout/vList4"/>
    <dgm:cxn modelId="{B42D2E66-8217-4CAE-B4C1-0F07C82D3AB4}" type="presParOf" srcId="{14BBA8D8-1102-4775-A059-ACBBFDA48A67}" destId="{63860770-75B0-41C4-BE0E-A332779822A4}" srcOrd="1" destOrd="0" presId="urn:microsoft.com/office/officeart/2005/8/layout/vList4"/>
    <dgm:cxn modelId="{A7A10B6A-34D4-4AFF-90FC-EEC50D1DB731}" type="presParOf" srcId="{14BBA8D8-1102-4775-A059-ACBBFDA48A67}" destId="{9AB3A274-9E15-4A39-A77C-57E0CDEC74BD}" srcOrd="2" destOrd="0" presId="urn:microsoft.com/office/officeart/2005/8/layout/vList4"/>
    <dgm:cxn modelId="{C51737A5-B463-45F5-8A48-335DA86DDF56}" type="presParOf" srcId="{999CD6E4-B6C1-485B-B6DF-857A7B85DDF4}" destId="{429B89B1-2B2E-4FA8-80DD-0B53736A0BF2}" srcOrd="9" destOrd="0" presId="urn:microsoft.com/office/officeart/2005/8/layout/vList4"/>
    <dgm:cxn modelId="{667BF00B-0059-4F61-B61A-62401181723B}" type="presParOf" srcId="{999CD6E4-B6C1-485B-B6DF-857A7B85DDF4}" destId="{C367B598-6742-4461-AF45-996E93D38580}" srcOrd="10" destOrd="0" presId="urn:microsoft.com/office/officeart/2005/8/layout/vList4"/>
    <dgm:cxn modelId="{953829E8-52D2-4398-8133-E9342E6AD347}" type="presParOf" srcId="{C367B598-6742-4461-AF45-996E93D38580}" destId="{A3BA953A-D3BD-4F92-8F71-EF3C432B73B3}" srcOrd="0" destOrd="0" presId="urn:microsoft.com/office/officeart/2005/8/layout/vList4"/>
    <dgm:cxn modelId="{C16BA402-DED8-41BC-A2F3-D3873D9367E9}" type="presParOf" srcId="{C367B598-6742-4461-AF45-996E93D38580}" destId="{85ED2D0E-2A05-4B90-A86F-AD2F9A062286}" srcOrd="1" destOrd="0" presId="urn:microsoft.com/office/officeart/2005/8/layout/vList4"/>
    <dgm:cxn modelId="{CBA7D040-4803-4CB5-8533-92975A72C2E2}" type="presParOf" srcId="{C367B598-6742-4461-AF45-996E93D38580}" destId="{57ED4034-AC80-4DB7-975A-C79CB2E1E04B}" srcOrd="2" destOrd="0" presId="urn:microsoft.com/office/officeart/2005/8/layout/vList4"/>
    <dgm:cxn modelId="{D7DB4BFF-FE0A-4678-85E9-B234862B3702}" type="presParOf" srcId="{999CD6E4-B6C1-485B-B6DF-857A7B85DDF4}" destId="{CD8793A9-54CC-4527-BC42-06498B89BF54}" srcOrd="11" destOrd="0" presId="urn:microsoft.com/office/officeart/2005/8/layout/vList4"/>
    <dgm:cxn modelId="{62258742-5241-435C-BA25-20D93C2B961F}" type="presParOf" srcId="{999CD6E4-B6C1-485B-B6DF-857A7B85DDF4}" destId="{DC87E3B9-CC09-437B-A227-83842AFDB344}" srcOrd="12" destOrd="0" presId="urn:microsoft.com/office/officeart/2005/8/layout/vList4"/>
    <dgm:cxn modelId="{9333464E-B169-4874-AD00-70A000FA56D8}" type="presParOf" srcId="{DC87E3B9-CC09-437B-A227-83842AFDB344}" destId="{20FE9D9E-326B-496E-BF8E-6330459DE75B}" srcOrd="0" destOrd="0" presId="urn:microsoft.com/office/officeart/2005/8/layout/vList4"/>
    <dgm:cxn modelId="{E9AB610B-255B-42DE-93A9-E7AF595D01E1}" type="presParOf" srcId="{DC87E3B9-CC09-437B-A227-83842AFDB344}" destId="{407F5B78-0D90-4D00-83E2-F6852610095E}" srcOrd="1" destOrd="0" presId="urn:microsoft.com/office/officeart/2005/8/layout/vList4"/>
    <dgm:cxn modelId="{49366E47-9AFD-466A-96A5-13B384A400DE}" type="presParOf" srcId="{DC87E3B9-CC09-437B-A227-83842AFDB344}" destId="{5A432F29-78B4-49FA-8AC2-F775AEEEC0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2FEE61-B7AB-4066-B4CC-F22B64405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1ADA14-0E88-4ADF-B74A-321010B10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D81F6-9FF4-41E0-8730-0987B974DA97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CEE22-9B0C-411E-BF81-F8823F4D9E59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C619A-D25F-40A8-AB28-7B038E4CDC4F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C404D-C698-4AC7-9D37-858833753328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2BAB6-3918-4715-879E-0BEB189F5AEE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83F04-2AB3-4532-A487-35BD8670B8FE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D0EFC-E3CD-49AA-A494-614308B6BDAD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C7868-8F05-4143-80DE-C5C4C7E821B9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BC92B-3656-4E0E-A394-B611F40D5666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ED772-8506-4CAF-B826-EFD559055E3E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A2036-9BE4-4E00-B5B8-15E20FDA1B6B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4D4BF-0F71-4EDE-AD66-53994B3798B9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1F477-E9EC-4E25-9C69-9817D958E6B5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6F89F-FCCA-40AF-A4F3-32E671EFD945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uk-UA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C5A3-6A0F-4711-B32D-7E9176775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5CCB-E1C1-49CA-AF63-A79DA5109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019A-B8CF-44BB-9F07-50E2648D2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/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/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1E0CE-BC6E-47C2-956F-8E4D18930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5D86-2402-48D9-B10D-8550802B4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2C8A-F60B-42E1-BE36-F96951B65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B488-8D14-437E-B670-34C625264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B03A-CC5C-446F-831F-0BEDFA3C6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24C31-715F-42FC-A817-39D9430A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4B20-6011-43C6-A8EC-6CB04B27F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B5FD-3871-4205-828A-DDD1F4BA1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DCCAD8-D156-4E2C-B4F3-1470FBAA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950" y="5516563"/>
            <a:ext cx="8135938" cy="215900"/>
          </a:xfrm>
        </p:spPr>
        <p:txBody>
          <a:bodyPr/>
          <a:lstStyle/>
          <a:p>
            <a:pPr eaLnBrk="1" hangingPunct="1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ТЕХНОЛОГІЇ ТА МЕТОДИ</a:t>
            </a:r>
            <a:br>
              <a:rPr lang="uk-UA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КОНСЕРВАЦІЇ ОСОБЛИВО ЦІННИХ ДОКУМЕНТІВ: ЗА РЕКОМЕНДАЦІЯМИ СУЧАСНИХ МІЖНАРОДНИХ ОРГАНІЗАЦІЙ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107950" y="188913"/>
            <a:ext cx="6048375" cy="865187"/>
          </a:xfrm>
          <a:prstGeom prst="flowChartDelay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eaLnBrk="0" hangingPunct="0"/>
            <a:r>
              <a:rPr lang="ru-RU" sz="2000" b="1">
                <a:latin typeface="Arial" charset="0"/>
              </a:rPr>
              <a:t>Національна бібліотека України імені В. І. Вернадського</a:t>
            </a:r>
            <a:endParaRPr lang="uk-UA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150" y="303213"/>
            <a:ext cx="7200900" cy="6302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Проблеми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у сфері автоматизації архівної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справи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55576" y="968649"/>
          <a:ext cx="816678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8365D-9402-4B41-AC46-9FE3807F8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AA78365D-9402-4B41-AC46-9FE3807F8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EB843D-FA63-4D42-BC6F-59FE4FC74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2EB843D-FA63-4D42-BC6F-59FE4FC74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12DC22-C1BB-4E88-B11C-C3A530751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312DC22-C1BB-4E88-B11C-C3A530751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BD1C6C-2482-4867-A3D6-EBC0D6A6B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5CBD1C6C-2482-4867-A3D6-EBC0D6A6B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C688D5-D18E-4FFC-8FF2-1E1B55113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36C688D5-D18E-4FFC-8FF2-1E1B55113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29A19F-A835-4B78-9EB1-B71774600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9E29A19F-A835-4B78-9EB1-B71774600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C057AD-4AC2-4A89-8E82-26D7A740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CC057AD-4AC2-4A89-8E82-26D7A740A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2C6C46-4934-40FB-918E-DEB5E97A3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352C6C46-4934-40FB-918E-DEB5E97A3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860770-75B0-41C4-BE0E-A33277982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63860770-75B0-41C4-BE0E-A33277982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7A945E-0EBB-4C9B-A789-F76952AD9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BB7A945E-0EBB-4C9B-A789-F76952AD9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ED2D0E-2A05-4B90-A86F-AD2F9A06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85ED2D0E-2A05-4B90-A86F-AD2F9A062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BA953A-D3BD-4F92-8F71-EF3C432B7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A3BA953A-D3BD-4F92-8F71-EF3C432B7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7F5B78-0D90-4D00-83E2-F68526100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407F5B78-0D90-4D00-83E2-F68526100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E9D9E-326B-496E-BF8E-6330459DE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0FE9D9E-326B-496E-BF8E-6330459DE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 txBox="1">
            <a:spLocks/>
          </p:cNvSpPr>
          <p:nvPr/>
        </p:nvSpPr>
        <p:spPr bwMode="auto">
          <a:xfrm>
            <a:off x="0" y="64912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>
                <a:solidFill>
                  <a:srgbClr val="F2F2F2"/>
                </a:solidFill>
              </a:rPr>
              <a:t>3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908175" y="836613"/>
            <a:ext cx="6840538" cy="5514975"/>
            <a:chOff x="503548" y="1431515"/>
            <a:chExt cx="8606262" cy="1732171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ltGray">
            <a:xfrm>
              <a:off x="503548" y="1748132"/>
              <a:ext cx="8606262" cy="14155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36000" rIns="36000" bIns="0" anchor="ctr"/>
            <a:lstStyle/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сукупність дій з метою захисту видань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і рукописів від зовнішніх впливів шляхом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забезпечення нормативних умов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зберігання і використання, тобто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створення і підтримання сприятливих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режимів зберігання (світлового,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температурно-вологісного,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санітарно-гігієнічного) і застосування </a:t>
              </a:r>
            </a:p>
            <a:p>
              <a:r>
                <a:rPr lang="uk-UA" sz="2400">
                  <a:solidFill>
                    <a:srgbClr val="600407"/>
                  </a:solidFill>
                  <a:latin typeface="Arial" charset="0"/>
                  <a:cs typeface="Arial" charset="0"/>
                </a:rPr>
                <a:t>фазового зберігання</a:t>
              </a:r>
              <a:endParaRPr lang="uk-UA" sz="2400" b="1">
                <a:solidFill>
                  <a:srgbClr val="00206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ltGray">
            <a:xfrm>
              <a:off x="503548" y="1431515"/>
              <a:ext cx="6257466" cy="40985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sz="2400" b="1">
                  <a:solidFill>
                    <a:srgbClr val="FFFFFF"/>
                  </a:solidFill>
                </a:rPr>
                <a:t>Превентивна (профілактична) </a:t>
              </a:r>
            </a:p>
            <a:p>
              <a:pPr algn="ctr">
                <a:defRPr/>
              </a:pPr>
              <a:r>
                <a:rPr lang="uk-UA" sz="2400" b="1">
                  <a:solidFill>
                    <a:srgbClr val="FFFFFF"/>
                  </a:solidFill>
                </a:rPr>
                <a:t>консервація</a:t>
              </a:r>
              <a:endPara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 txBox="1">
            <a:spLocks/>
          </p:cNvSpPr>
          <p:nvPr/>
        </p:nvSpPr>
        <p:spPr bwMode="auto">
          <a:xfrm>
            <a:off x="0" y="64912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>
                <a:solidFill>
                  <a:srgbClr val="F2F2F2"/>
                </a:solidFill>
              </a:rPr>
              <a:t>2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17800" y="374650"/>
            <a:ext cx="6732588" cy="708025"/>
          </a:xfrm>
        </p:spPr>
        <p:txBody>
          <a:bodyPr>
            <a:noAutofit/>
          </a:bodyPr>
          <a:lstStyle/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4D4D4D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1400" dirty="0" smtClean="0">
                <a:solidFill>
                  <a:srgbClr val="4D4D4D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800" dirty="0">
                <a:solidFill>
                  <a:srgbClr val="8006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80060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b="1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1144588" y="768350"/>
            <a:ext cx="7273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rgbClr val="4D4D4D"/>
              </a:solidFill>
            </a:endParaRPr>
          </a:p>
        </p:txBody>
      </p:sp>
      <p:sp>
        <p:nvSpPr>
          <p:cNvPr id="50181" name="Прямоугольник 10"/>
          <p:cNvSpPr>
            <a:spLocks noChangeArrowheads="1"/>
          </p:cNvSpPr>
          <p:nvPr/>
        </p:nvSpPr>
        <p:spPr bwMode="auto">
          <a:xfrm>
            <a:off x="1817688" y="1268413"/>
            <a:ext cx="426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950"/>
              </a:lnSpc>
            </a:pPr>
            <a:endParaRPr lang="ru-RU" sz="1100">
              <a:solidFill>
                <a:srgbClr val="4D4D4D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182" name="Прямоугольник 22"/>
          <p:cNvSpPr>
            <a:spLocks noChangeArrowheads="1"/>
          </p:cNvSpPr>
          <p:nvPr/>
        </p:nvSpPr>
        <p:spPr bwMode="auto">
          <a:xfrm>
            <a:off x="2268538" y="7938"/>
            <a:ext cx="5688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010F01"/>
                </a:solidFill>
                <a:latin typeface="Microsoft Sans Serif" pitchFamily="34" charset="0"/>
              </a:rPr>
              <a:t>     </a:t>
            </a:r>
            <a:endParaRPr lang="ru-RU">
              <a:solidFill>
                <a:srgbClr val="010F0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1960563" y="2671763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</p:cxnSp>
      <p:sp>
        <p:nvSpPr>
          <p:cNvPr id="50184" name="Прямоугольник 2"/>
          <p:cNvSpPr>
            <a:spLocks noChangeArrowheads="1"/>
          </p:cNvSpPr>
          <p:nvPr/>
        </p:nvSpPr>
        <p:spPr bwMode="auto">
          <a:xfrm>
            <a:off x="2195513" y="1700213"/>
            <a:ext cx="6624637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endParaRPr lang="ru-RU" sz="1200">
              <a:solidFill>
                <a:srgbClr val="800609"/>
              </a:solidFill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SzPts val="1000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бібліотеки в суспільстві як головне джерело інформації     для науки, досліджень, культурної і соціальної діяльності</a:t>
            </a:r>
          </a:p>
          <a:p>
            <a:pPr indent="449263" algn="just">
              <a:lnSpc>
                <a:spcPct val="150000"/>
              </a:lnSpc>
              <a:buSzPts val="1000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бібліотеки як каталізатори інновацій, які сприяють творчості і повторному використанню користувачами</a:t>
            </a:r>
          </a:p>
          <a:p>
            <a:pPr indent="449263" algn="just">
              <a:lnSpc>
                <a:spcPct val="150000"/>
              </a:lnSpc>
              <a:buSzPts val="1000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підтримка бібліотек для забезпечення збереження культурного надбання в різних формах, шляхом можливої координації усіх дій </a:t>
            </a:r>
          </a:p>
          <a:p>
            <a:pPr indent="449263" algn="just">
              <a:lnSpc>
                <a:spcPct val="150000"/>
              </a:lnSpc>
              <a:buSzPts val="1000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посилення розвитку програм захисту ресурсів бібліотек</a:t>
            </a:r>
          </a:p>
        </p:txBody>
      </p:sp>
      <p:sp>
        <p:nvSpPr>
          <p:cNvPr id="50185" name="Скругленный прямоугольник 4"/>
          <p:cNvSpPr>
            <a:spLocks noChangeArrowheads="1"/>
          </p:cNvSpPr>
          <p:nvPr/>
        </p:nvSpPr>
        <p:spPr bwMode="auto">
          <a:xfrm>
            <a:off x="1960563" y="374650"/>
            <a:ext cx="6907212" cy="1216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ІФЛА на 2016 – 2021 рр. окреслено </a:t>
            </a:r>
          </a:p>
          <a:p>
            <a:r>
              <a:rPr lang="ru-RU" sz="28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чотири стратегічних напрямки:</a:t>
            </a:r>
            <a:endParaRPr lang="ru-RU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6" name="Стрелка вправо 8"/>
          <p:cNvSpPr>
            <a:spLocks noChangeArrowheads="1"/>
          </p:cNvSpPr>
          <p:nvPr/>
        </p:nvSpPr>
        <p:spPr bwMode="auto">
          <a:xfrm>
            <a:off x="1763713" y="2133600"/>
            <a:ext cx="454025" cy="293688"/>
          </a:xfrm>
          <a:prstGeom prst="rightArrow">
            <a:avLst>
              <a:gd name="adj1" fmla="val 50000"/>
              <a:gd name="adj2" fmla="val 499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4D4D4D"/>
              </a:solidFill>
              <a:latin typeface="Arial" charset="0"/>
            </a:endParaRPr>
          </a:p>
        </p:txBody>
      </p:sp>
      <p:pic>
        <p:nvPicPr>
          <p:cNvPr id="5018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500438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5805488"/>
            <a:ext cx="45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50850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908175" y="260350"/>
            <a:ext cx="6985000" cy="4968875"/>
            <a:chOff x="462808" y="1431515"/>
            <a:chExt cx="8606262" cy="1887458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ltGray">
            <a:xfrm>
              <a:off x="462808" y="1903681"/>
              <a:ext cx="8606262" cy="14152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36000" rIns="36000" bIns="0" anchor="ctr"/>
            <a:lstStyle/>
            <a:p>
              <a:pPr>
                <a:defRPr/>
              </a:pPr>
              <a:endParaRPr lang="uk-UA" sz="28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ltGray">
            <a:xfrm>
              <a:off x="503884" y="1431515"/>
              <a:ext cx="6259100" cy="41005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ВИСНОВКИ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228" name="Прямоугольник 15"/>
          <p:cNvSpPr>
            <a:spLocks noChangeArrowheads="1"/>
          </p:cNvSpPr>
          <p:nvPr/>
        </p:nvSpPr>
        <p:spPr bwMode="auto">
          <a:xfrm>
            <a:off x="2303463" y="2862263"/>
            <a:ext cx="61928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endParaRPr lang="ru-RU" sz="1600"/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2124075" y="1557338"/>
            <a:ext cx="66960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>
                <a:solidFill>
                  <a:srgbClr val="000000"/>
                </a:solidFill>
              </a:rPr>
              <a:t>Беручи до уваги широкий спектр сучасних методів збереження бібліотечних фондів, ми вважаємо, що найбільшого значення в реалізації вирішення проблемних питань із збереженням бібліотечного фонду України набувають консерваційні (превентивні) заходи, що спрямовані на попередження пошкоджень всіх видів бібліотечних документів.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468560" y="5517232"/>
            <a:ext cx="8712968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8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8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8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uk-UA" sz="8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2286000" y="2782888"/>
            <a:ext cx="457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>
                <a:solidFill>
                  <a:srgbClr val="4D4D4D"/>
                </a:solidFill>
              </a:rPr>
              <a:t>Відділ наукових технологій збереження фондів</a:t>
            </a:r>
          </a:p>
          <a:p>
            <a:r>
              <a:rPr lang="uk-UA" sz="1800">
                <a:solidFill>
                  <a:srgbClr val="4D4D4D"/>
                </a:solidFill>
              </a:rPr>
              <a:t>Молодший науковий співробітник</a:t>
            </a:r>
          </a:p>
          <a:p>
            <a:r>
              <a:rPr lang="uk-UA" sz="2000" b="1">
                <a:solidFill>
                  <a:srgbClr val="4D4D4D"/>
                </a:solidFill>
              </a:rPr>
              <a:t>Куява Людмила Михайлівна</a:t>
            </a:r>
            <a:endParaRPr lang="uk-UA" sz="2000">
              <a:solidFill>
                <a:srgbClr val="4D4D4D"/>
              </a:solidFill>
            </a:endParaRPr>
          </a:p>
        </p:txBody>
      </p:sp>
      <p:pic>
        <p:nvPicPr>
          <p:cNvPr id="5427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0350"/>
            <a:ext cx="61150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/>
          </p:cNvSpPr>
          <p:nvPr/>
        </p:nvSpPr>
        <p:spPr bwMode="auto">
          <a:xfrm>
            <a:off x="0" y="64912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>
                <a:solidFill>
                  <a:srgbClr val="F2F2F2"/>
                </a:solidFill>
              </a:rPr>
              <a:t>2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01788" y="239713"/>
            <a:ext cx="7451725" cy="5254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rgbClr val="4D4D4D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1400" dirty="0">
                <a:solidFill>
                  <a:srgbClr val="4D4D4D"/>
                </a:solidFill>
                <a:latin typeface="Times New Roman" pitchFamily="18" charset="0"/>
                <a:ea typeface="+mn-ea"/>
                <a:cs typeface="Arial" charset="0"/>
              </a:rPr>
            </a:br>
            <a:endParaRPr lang="ru-RU" sz="4000" b="1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1144588" y="768350"/>
            <a:ext cx="7273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rgbClr val="4D4D4D"/>
              </a:solidFill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979613" y="620713"/>
            <a:ext cx="669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4D4D4D"/>
                </a:solidFill>
              </a:rPr>
              <a:t>	</a:t>
            </a:r>
          </a:p>
        </p:txBody>
      </p:sp>
      <p:sp>
        <p:nvSpPr>
          <p:cNvPr id="29702" name="Прямоугольник 10"/>
          <p:cNvSpPr>
            <a:spLocks noChangeArrowheads="1"/>
          </p:cNvSpPr>
          <p:nvPr/>
        </p:nvSpPr>
        <p:spPr bwMode="auto">
          <a:xfrm>
            <a:off x="1817688" y="1268413"/>
            <a:ext cx="426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950"/>
              </a:lnSpc>
            </a:pPr>
            <a:endParaRPr lang="ru-RU" sz="1100">
              <a:solidFill>
                <a:srgbClr val="4D4D4D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9703" name="Рисунок 21" descr="https://pzik.ru/uploads/boimg-que3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74763"/>
            <a:ext cx="8315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22"/>
          <p:cNvSpPr>
            <a:spLocks noChangeArrowheads="1"/>
          </p:cNvSpPr>
          <p:nvPr/>
        </p:nvSpPr>
        <p:spPr bwMode="auto">
          <a:xfrm>
            <a:off x="2103438" y="292100"/>
            <a:ext cx="568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010F01"/>
                </a:solidFill>
                <a:latin typeface="Microsoft Sans Serif" pitchFamily="34" charset="0"/>
              </a:rPr>
              <a:t>     Бібліотека Ватикану </a:t>
            </a:r>
            <a:endParaRPr lang="ru-RU">
              <a:solidFill>
                <a:srgbClr val="010F0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1960563" y="2671763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20850" y="1052513"/>
            <a:ext cx="7451725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За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</a:rPr>
              <a:t>висновком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фахівців збереження бібліотечних документів викликає велику тривогу</a:t>
            </a:r>
            <a:endParaRPr lang="ru-RU" sz="3200" b="1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20686" y="2378833"/>
          <a:ext cx="7243801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5" grpId="0" uiExpand="1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2275" y="620713"/>
            <a:ext cx="7451725" cy="504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На Генеральній конференції ЮНЕСКО в 1986 р були прийняті  "Директиви можливих міжнародних дій щодо збереження бібліотечних матеріалів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"</a:t>
            </a:r>
            <a:endParaRPr lang="ru-RU" sz="2400" b="1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965779" y="1534479"/>
          <a:ext cx="4464495" cy="52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35150" y="4005263"/>
            <a:ext cx="3419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010F01"/>
                </a:solidFill>
              </a:rPr>
              <a:t>Проекти збереження бібліотечних фондів здійснює  ІФЛА </a:t>
            </a:r>
          </a:p>
          <a:p>
            <a:pPr algn="ctr"/>
            <a:r>
              <a:rPr lang="uk-UA" sz="2400">
                <a:solidFill>
                  <a:srgbClr val="010F01"/>
                </a:solidFill>
              </a:rPr>
              <a:t>(IFLA - Міжнародна федерація бібліотечних асоціацій)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EC97DD-4042-4089-BFBB-DF8308E1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EC97DD-4042-4089-BFBB-DF8308E15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2DD77D-C45B-45A8-8FD9-F968BBDD6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22DD77D-C45B-45A8-8FD9-F968BBDD6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38A31A-604E-458E-BA22-A148FCE1D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538A31A-604E-458E-BA22-A148FCE1D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4F526-368F-4BF3-A4AA-EF45B0D9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9394F526-368F-4BF3-A4AA-EF45B0D92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F506EA-E004-4AE5-8FBC-FA7178B5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2F506EA-E004-4AE5-8FBC-FA7178B5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AE6415-9DEE-4E69-ADC8-C9FF5DC51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5AE6415-9DEE-4E69-ADC8-C9FF5DC51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68FFFA-C19D-4FBA-B7A5-A5D7E2894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368FFFA-C19D-4FBA-B7A5-A5D7E2894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BA4E3-4823-466C-8B35-F46FE793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B2BA4E3-4823-466C-8B35-F46FE7931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8AF667-A688-4BFC-B718-714382C88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A38AF667-A688-4BFC-B718-714382C88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4DD484-8154-437C-AC31-5C06C0B0F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44DD484-8154-437C-AC31-5C06C0B0F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 uiExpand="1">
        <p:bldSub>
          <a:bldDgm bld="one"/>
        </p:bldSub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 txBox="1">
            <a:spLocks/>
          </p:cNvSpPr>
          <p:nvPr/>
        </p:nvSpPr>
        <p:spPr bwMode="auto">
          <a:xfrm>
            <a:off x="0" y="64912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>
                <a:solidFill>
                  <a:srgbClr val="F2F2F2"/>
                </a:solidFill>
              </a:rPr>
              <a:t>5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451725" cy="5032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оловні принципи розроби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міжнародної стратегії збереження  бібліотечних фондів в рамках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центральної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програми  </a:t>
            </a:r>
            <a:r>
              <a:rPr lang="uk-UA" sz="2400" dirty="0" err="1">
                <a:solidFill>
                  <a:schemeClr val="bg2">
                    <a:lumMod val="75000"/>
                  </a:schemeClr>
                </a:solidFill>
              </a:rPr>
              <a:t>Preservation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bg2">
                    <a:lumMod val="75000"/>
                  </a:schemeClr>
                </a:solidFill>
              </a:rPr>
              <a:t>Conservation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 (PAC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85257" y="1719944"/>
          <a:ext cx="7353130" cy="528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AB061C-0160-4068-BA24-2B2BEB75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BAB061C-0160-4068-BA24-2B2BEB75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2F4276-1E1B-4E82-9203-CB7A00531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22F4276-1E1B-4E82-9203-CB7A00531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A3FE89-1DBF-4EB9-9841-A4CF136A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4A3FE89-1DBF-4EB9-9841-A4CF136AF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C5E141-85DC-4A04-97A2-94BE5328D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7BC5E141-85DC-4A04-97A2-94BE5328D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80FA7-75E1-4594-880B-08E292478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AE80FA7-75E1-4594-880B-08E292478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EFF4C6-1AF9-49B4-99CE-D7709D59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FEFF4C6-1AF9-49B4-99CE-D7709D597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334DA-2EB3-4D7D-9BF9-AC6CCBD8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31334DA-2EB3-4D7D-9BF9-AC6CCBD80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57400" y="223838"/>
            <a:ext cx="6654800" cy="132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Проекти збереження бібліотечних фондів здійснює  ІФЛА 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IFLA - Міжнародна федерація бібліотечних асоціацій</a:t>
            </a: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endParaRPr lang="uk-UA" sz="24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805539" y="3140968"/>
          <a:ext cx="6906479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08175" y="2349500"/>
            <a:ext cx="74517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В структурі ІФЛА є секція щодо консервації особливо цінних документів. </a:t>
            </a:r>
          </a:p>
          <a:p>
            <a:pPr algn="ctr">
              <a:defRPr/>
            </a:pP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У реалізації Програми беруть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участь: 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AB061C-0160-4068-BA24-2B2BEB75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BAB061C-0160-4068-BA24-2B2BEB75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2F4276-1E1B-4E82-9203-CB7A00531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22F4276-1E1B-4E82-9203-CB7A00531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A3FE89-1DBF-4EB9-9841-A4CF136A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4A3FE89-1DBF-4EB9-9841-A4CF136AF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C5E141-85DC-4A04-97A2-94BE5328D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7BC5E141-85DC-4A04-97A2-94BE5328D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80FA7-75E1-4594-880B-08E292478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AE80FA7-75E1-4594-880B-08E292478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EFF4C6-1AF9-49B4-99CE-D7709D597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FEFF4C6-1AF9-49B4-99CE-D7709D597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334DA-2EB3-4D7D-9BF9-AC6CCBD8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31334DA-2EB3-4D7D-9BF9-AC6CCBD80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4988" y="93663"/>
            <a:ext cx="71596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 rot="21258658">
            <a:off x="2452688" y="909638"/>
            <a:ext cx="5865812" cy="631825"/>
          </a:xfrm>
        </p:spPr>
        <p:txBody>
          <a:bodyPr/>
          <a:lstStyle/>
          <a:p>
            <a:pPr algn="ctr" eaLnBrk="1" hangingPunct="1"/>
            <a:r>
              <a:rPr lang="uk-UA" sz="2200" smtClean="0">
                <a:solidFill>
                  <a:srgbClr val="010F01"/>
                </a:solidFill>
              </a:rPr>
              <a:t>Занадто тонкі книги, малоформатні, тендітні або незвичайної форми поміщають в  контейнер для збереження форми і для захисту від пошкодження під час користування з  ними.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815776" y="3248981"/>
          <a:ext cx="7230682" cy="354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54288" y="2744788"/>
            <a:ext cx="7451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defRPr/>
            </a:pP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Ф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азове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зберігання захищає документ від: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786987-9695-4D07-80BA-E311E93E8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45786987-9695-4D07-80BA-E311E93E8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6A86F0-3D68-4743-B876-DFCE6A8D5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E6A86F0-3D68-4743-B876-DFCE6A8D5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0279F-C405-4B23-BC0D-BED87F264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260279F-C405-4B23-BC0D-BED87F264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D4B3E0-FE59-488A-B973-7C74D52A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0ED4B3E0-FE59-488A-B973-7C74D52A2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7F2776-D978-4798-A0E9-E19862F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27F2776-D978-4798-A0E9-E19862FDE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7E3E56-9596-44A6-9280-B223D1F99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37E3E56-9596-44A6-9280-B223D1F99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07F61E-AAE9-41D6-AF8A-BDDBF600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0C07F61E-AAE9-41D6-AF8A-BDDBF6006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5D64C6-9346-45C2-9676-5EA5E7A38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5C5D64C6-9346-45C2-9676-5EA5E7A38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C4038E-7E7E-4B73-BF34-C1CDA4CBC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7C4038E-7E7E-4B73-BF34-C1CDA4CBC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185285-5269-41E5-909C-1C15A7FB1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42185285-5269-41E5-909C-1C15A7FB1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 uiExpand="1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6438" y="1073150"/>
            <a:ext cx="7199312" cy="630238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rgbClr val="010F01"/>
                </a:solidFill>
              </a:rPr>
              <a:t>Для консервації цінних і унікальних документів різних типів носіїв нині міжнародні організації рекомендують використовувати експертні системи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563888" y="2420888"/>
          <a:ext cx="6438594" cy="446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19250" y="2420938"/>
            <a:ext cx="34004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Експертні системи поділяються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</a:rPr>
              <a:t>на: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A6008-E092-40EE-98D9-BC527DC58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CAA6008-E092-40EE-98D9-BC527DC58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C38C54-CAE7-42E3-9F2C-2E272BA6D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8C38C54-CAE7-42E3-9F2C-2E272BA6D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6716F3-4B2E-492D-9423-7A3BE589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C6716F3-4B2E-492D-9423-7A3BE5896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2463" y="404813"/>
            <a:ext cx="7200900" cy="6302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Алгоритм реставрації перед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консервацією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для друкованих та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фото-носіїв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63688" y="1184499"/>
          <a:ext cx="721560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5BBFC-340A-4F58-96B2-9EF0C6EDB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FA5BBFC-340A-4F58-96B2-9EF0C6EDB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F9B64-FE58-4D0C-91F7-04F169D9E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1F9B64-FE58-4D0C-91F7-04F169D9E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D1A2A4-6152-4B24-B8F8-17D7AF7C9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4ED1A2A4-6152-4B24-B8F8-17D7AF7C9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40E011-3654-4ECA-978A-F7D482D70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040E011-3654-4ECA-978A-F7D482D70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198E0B-37F2-4A21-B0A5-BB3B5F25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8198E0B-37F2-4A21-B0A5-BB3B5F25A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39B72-F304-416F-940B-C8D7FCE44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C939B72-F304-416F-940B-C8D7FCE44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CA5411-DEB5-44F4-9084-A1A9DE31A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00CA5411-DEB5-44F4-9084-A1A9DE31A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194D2F-B245-4AA8-B1E9-E3F31819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3194D2F-B245-4AA8-B1E9-E3F318193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8191CB-194C-4E29-88E6-7C5A2C4F3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4F8191CB-194C-4E29-88E6-7C5A2C4F3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CD533D-DEF9-482A-BC91-463198C7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ECD533D-DEF9-482A-BC91-463198C7A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7DFB9B-86F2-4878-8556-D1CFC9C0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767DFB9B-86F2-4878-8556-D1CFC9C0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B0A642-589C-40FA-B0AB-AF8A0503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8B0A642-589C-40FA-B0AB-AF8A05037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C0E8A-BE61-486C-BEF0-2554E1F7A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13DC0E8A-BE61-486C-BEF0-2554E1F7A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76E81-767A-4114-9036-1EB9423EE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18876E81-767A-4114-9036-1EB9423EE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0115943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0115943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3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20867</TotalTime>
  <Words>329</Words>
  <Application>Microsoft Office PowerPoint</Application>
  <PresentationFormat>Экран (4:3)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Microsoft Sans Serif</vt:lpstr>
      <vt:lpstr>Calibri</vt:lpstr>
      <vt:lpstr>01159437</vt:lpstr>
      <vt:lpstr>powerpoint-template-24</vt:lpstr>
      <vt:lpstr>01159437</vt:lpstr>
      <vt:lpstr>powerpoint-template-24</vt:lpstr>
      <vt:lpstr> ТЕХНОЛОГІЇ ТА МЕТОДИ КОНСЕРВАЦІЇ ОСОБЛИВО ЦІННИХ ДОКУМЕНТІВ: ЗА РЕКОМЕНДАЦІЯМИ СУЧАСНИХ МІЖНАРОДНИХ ОРГАНІЗАЦІЙ</vt:lpstr>
      <vt:lpstr> </vt:lpstr>
      <vt:lpstr>За висновком фахівців збереження бібліотечних документів викликає велику тривогу</vt:lpstr>
      <vt:lpstr>На Генеральній конференції ЮНЕСКО в 1986 р були прийняті  "Директиви можливих міжнародних дій щодо збереження бібліотечних матеріалів"</vt:lpstr>
      <vt:lpstr> Головні принципи розроби міжнародної стратегії збереження  бібліотечних фондів в рамках центральної програми  Preservation and Conservation (PAC)</vt:lpstr>
      <vt:lpstr>Проекти збереження бібліотечних фондів здійснює  ІФЛА (IFLA - Міжнародна федерація бібліотечних асоціацій) </vt:lpstr>
      <vt:lpstr>Занадто тонкі книги, малоформатні, тендітні або незвичайної форми поміщають в  контейнер для збереження форми і для захисту від пошкодження під час користування з  ними. </vt:lpstr>
      <vt:lpstr>Для консервації цінних і унікальних документів різних типів носіїв нині міжнародні організації рекомендують використовувати експертні системи</vt:lpstr>
      <vt:lpstr>Алгоритм реставрації перед консервацією для друкованих та фото-носіїв</vt:lpstr>
      <vt:lpstr>Проблеми у сфері автоматизації архівної справи</vt:lpstr>
      <vt:lpstr>Слайд 11</vt:lpstr>
      <vt:lpstr>  </vt:lpstr>
      <vt:lpstr>Слайд 13</vt:lpstr>
      <vt:lpstr>Слайд 14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Zelentsova</cp:lastModifiedBy>
  <cp:revision>603</cp:revision>
  <dcterms:created xsi:type="dcterms:W3CDTF">2007-11-15T23:15:16Z</dcterms:created>
  <dcterms:modified xsi:type="dcterms:W3CDTF">2021-10-08T10:52:54Z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