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712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4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8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2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5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4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6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2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D69C-5AA3-4B83-A964-35D4A1B1EEF4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7B32-C6EA-442E-875A-BB9E6C11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5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РЕТРОКОНВЕРСІЯ </a:t>
            </a:r>
            <a:r>
              <a:rPr lang="uk-UA" dirty="0"/>
              <a:t>ПАПЕРОВОГО КАТАЛОГУ МІКРОФІЛЬМОВАНИХ </a:t>
            </a:r>
            <a:r>
              <a:rPr lang="ru-RU" dirty="0"/>
              <a:t>ДИСЕРТАЦІЙ ЗА 1979-1989 РОКИ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74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pdf</a:t>
            </a:r>
            <a:r>
              <a:rPr lang="uk-UA" dirty="0"/>
              <a:t> документ з текстовим шаром  описів дисертацій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20449" r="17827" b="4225"/>
          <a:stretch/>
        </p:blipFill>
        <p:spPr bwMode="auto">
          <a:xfrm>
            <a:off x="611560" y="1412776"/>
            <a:ext cx="7912111" cy="49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67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Інтернет сторінка для створення бібліографічних записів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926" t="15090" r="24085" b="4782"/>
          <a:stretch/>
        </p:blipFill>
        <p:spPr bwMode="auto">
          <a:xfrm>
            <a:off x="1403648" y="1484784"/>
            <a:ext cx="6048672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097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</a:t>
            </a:r>
            <a:r>
              <a:rPr lang="uk-UA" dirty="0" err="1" smtClean="0"/>
              <a:t>торінка</a:t>
            </a:r>
            <a:r>
              <a:rPr lang="uk-UA" dirty="0" smtClean="0"/>
              <a:t> </a:t>
            </a:r>
            <a:r>
              <a:rPr lang="uk-UA" dirty="0"/>
              <a:t>для пошуку дисертацій на сайті ДНТБ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t="12156" b="10067"/>
          <a:stretch/>
        </p:blipFill>
        <p:spPr bwMode="auto">
          <a:xfrm>
            <a:off x="107504" y="1772816"/>
            <a:ext cx="883510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76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РЕТРОКОНВЕРСІЯ ПАПЕРОВОГО КАТАЛОГУ МІКРОФІЛЬМОВАНИХ ДИСЕРТАЦІЙ ЗА 1979-1989 РОКИ </vt:lpstr>
      <vt:lpstr>pdf документ з текстовим шаром  описів дисертацій</vt:lpstr>
      <vt:lpstr>Інтернет сторінка для створення бібліографічних записів</vt:lpstr>
      <vt:lpstr>Сторінка для пошуку дисертацій на сайті ДНТБ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РЕТРОКОНВЕРСІЯ ПАПЕРОВОГО КАТАЛОГУ МІКРОФІЛЬМОВАНИХ ДИСЕРТАЦІЙ ЗА 1979-1989 РОКИ </dc:title>
  <dc:creator>Пользователь</dc:creator>
  <cp:lastModifiedBy>Пользователь</cp:lastModifiedBy>
  <cp:revision>1</cp:revision>
  <dcterms:created xsi:type="dcterms:W3CDTF">2022-07-27T07:02:23Z</dcterms:created>
  <dcterms:modified xsi:type="dcterms:W3CDTF">2022-07-27T07:12:07Z</dcterms:modified>
</cp:coreProperties>
</file>