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3"/>
            <a:ext cx="6912768" cy="3123778"/>
          </a:xfrm>
        </p:spPr>
        <p:txBody>
          <a:bodyPr>
            <a:normAutofit/>
          </a:bodyPr>
          <a:lstStyle/>
          <a:p>
            <a:r>
              <a:rPr lang="ru-RU" b="1" dirty="0" err="1"/>
              <a:t>Цифрова</a:t>
            </a:r>
            <a:r>
              <a:rPr lang="ru-RU" b="1" dirty="0"/>
              <a:t> </a:t>
            </a:r>
            <a:r>
              <a:rPr lang="ru-RU" b="1" dirty="0" err="1"/>
              <a:t>трансформація</a:t>
            </a:r>
            <a:r>
              <a:rPr lang="ru-RU" b="1" dirty="0"/>
              <a:t> </a:t>
            </a:r>
            <a:r>
              <a:rPr lang="ru-RU" b="1" dirty="0" err="1"/>
              <a:t>бібліотечного</a:t>
            </a:r>
            <a:r>
              <a:rPr lang="ru-RU" b="1" dirty="0"/>
              <a:t> </a:t>
            </a:r>
            <a:r>
              <a:rPr lang="ru-RU" b="1" dirty="0" err="1"/>
              <a:t>сервісу</a:t>
            </a:r>
            <a:r>
              <a:rPr lang="ru-RU" b="1" dirty="0"/>
              <a:t>: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особистого</a:t>
            </a:r>
            <a:r>
              <a:rPr lang="ru-RU" b="1" dirty="0"/>
              <a:t>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користувача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70992"/>
          </a:xfrm>
        </p:spPr>
        <p:txBody>
          <a:bodyPr/>
          <a:lstStyle/>
          <a:p>
            <a:r>
              <a:rPr lang="uk-UA" dirty="0" smtClean="0"/>
              <a:t>Кузнєцов О.Ю. ДНТБ України</a:t>
            </a:r>
          </a:p>
          <a:p>
            <a:r>
              <a:rPr lang="uk-UA" dirty="0" smtClean="0"/>
              <a:t>Москаленко О.О. </a:t>
            </a:r>
            <a:r>
              <a:rPr lang="uk-UA" dirty="0"/>
              <a:t>ДНТБ </a:t>
            </a:r>
            <a:r>
              <a:rPr lang="uk-UA" dirty="0" smtClean="0"/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2319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Збережені запити користувача</a:t>
            </a:r>
            <a:endParaRPr lang="ru-RU" dirty="0"/>
          </a:p>
        </p:txBody>
      </p:sp>
      <p:pic>
        <p:nvPicPr>
          <p:cNvPr id="4" name="Объект 3" descr="https://lh7-rt.googleusercontent.com/docsz/AD_4nXesxF5OH0JAHawa_c5g_vh_GOyHffb89lBgqvcUDxa4vl9IsEEo970rRPxrHJMAQZfHXGhuEHOUcQuEW-0h7kyNDo_wnmZeof0IW8tMFlE_I6A0xiIgtTe1wgOoBpLYRQaakWbctobiZDvBoqDmzE4?key=SxV75FrxILtw7F21XnzfQ7mj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7294502" cy="4407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2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Даний </a:t>
            </a:r>
            <a:r>
              <a:rPr lang="uk-UA" dirty="0" err="1"/>
              <a:t>проєкт</a:t>
            </a:r>
            <a:r>
              <a:rPr lang="uk-UA" dirty="0"/>
              <a:t> ОКК виконаний на 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PHP </a:t>
            </a:r>
            <a:r>
              <a:rPr lang="uk-UA" dirty="0"/>
              <a:t>7.1, </a:t>
            </a:r>
            <a:endParaRPr lang="uk-UA" dirty="0" smtClean="0"/>
          </a:p>
          <a:p>
            <a:r>
              <a:rPr lang="uk-UA" dirty="0" smtClean="0"/>
              <a:t>bootstrap-5.2.3</a:t>
            </a:r>
            <a:r>
              <a:rPr lang="uk-UA" dirty="0"/>
              <a:t>, </a:t>
            </a:r>
            <a:r>
              <a:rPr lang="uk-UA" dirty="0" err="1"/>
              <a:t>js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Головний </a:t>
            </a:r>
            <a:r>
              <a:rPr lang="uk-UA" dirty="0"/>
              <a:t>модуль програми серверна частина - для зв’язку ОКК з сервером бібліотечної програми на PHP 7.1 . </a:t>
            </a:r>
            <a:endParaRPr lang="uk-UA" dirty="0" smtClean="0"/>
          </a:p>
          <a:p>
            <a:r>
              <a:rPr lang="uk-UA" dirty="0" smtClean="0"/>
              <a:t>Дизайн </a:t>
            </a:r>
            <a:r>
              <a:rPr lang="uk-UA" dirty="0"/>
              <a:t>та логіка бізнес процесів на bootstrap-5.2.3 та </a:t>
            </a:r>
            <a:r>
              <a:rPr lang="uk-UA" dirty="0" err="1"/>
              <a:t>js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80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Передумови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ОКК</a:t>
            </a:r>
            <a:endParaRPr lang="ru-RU" dirty="0"/>
          </a:p>
        </p:txBody>
      </p:sp>
      <p:pic>
        <p:nvPicPr>
          <p:cNvPr id="1026" name="Picture 2" descr="Что такое Web 3.0 максимально простым языком / Финансы и криптовалюты /  iXBT L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4" y="3140968"/>
            <a:ext cx="266155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420888"/>
            <a:ext cx="10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Інтернет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98868" y="242974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Бази даних</a:t>
            </a:r>
            <a:endParaRPr lang="ru-RU" dirty="0"/>
          </a:p>
        </p:txBody>
      </p:sp>
      <p:pic>
        <p:nvPicPr>
          <p:cNvPr id="1028" name="Picture 4" descr="155 300+ стокових фото, фото роялті-фрі та зображень на тему база даних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156893" cy="21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2417979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Бібліотечні послуги</a:t>
            </a:r>
            <a:endParaRPr lang="ru-RU" dirty="0"/>
          </a:p>
        </p:txBody>
      </p:sp>
      <p:pic>
        <p:nvPicPr>
          <p:cNvPr id="1030" name="Picture 6" descr="Внимание - вакансия! | 25.01.2023 | Электросталь - БезФорма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7"/>
          <a:stretch/>
        </p:blipFill>
        <p:spPr bwMode="auto">
          <a:xfrm>
            <a:off x="6427628" y="3356992"/>
            <a:ext cx="2399004" cy="10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h7-rt.googleusercontent.com/docsz/AD_4nXeD56GSt9vcYfj3qAyH1YDLijKSUkLaW-8eXAjiSfdMM3CAg2wG44INHc9meldmcIdLB7ZRGZrrs5-f7kcwev6Jn5oZ8Eyz_3hiC_JKmww8TmGfkDPtGjiFzxKnqyaTjUeHvTzWwtrpvftQrscIjA?key=SxV75FrxILtw7F21XnzfQ7m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0074"/>
            <a:ext cx="6578550" cy="3647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</a:t>
            </a:r>
            <a:r>
              <a:rPr lang="uk-UA" dirty="0"/>
              <a:t>схема роботи особистого кабінету користувача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00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Сторінка авторизації.</a:t>
            </a:r>
            <a:endParaRPr lang="ru-RU" dirty="0"/>
          </a:p>
        </p:txBody>
      </p:sp>
      <p:pic>
        <p:nvPicPr>
          <p:cNvPr id="4" name="Рисунок 3" descr="https://lh7-rt.googleusercontent.com/docsz/AD_4nXfTJDy_9X-iT70oRAEjJiRjkaWYWOtPOZbzAFyEIuJuMSVRcmGSdjLfX8Sv6UgLvKWlHKu3rwqCBGIqX30IMobI-w9wPSVFkXim60Fjeg3ReZa3sv3yqXRnP1pUbB4XzejZzUm38zUDS_QPyMzauqI?key=SxV75FrxILtw7F21XnzfQ7m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41682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77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ОКК</a:t>
            </a:r>
            <a:endParaRPr lang="ru-RU" dirty="0"/>
          </a:p>
        </p:txBody>
      </p:sp>
      <p:pic>
        <p:nvPicPr>
          <p:cNvPr id="4" name="Рисунок 3" descr="https://lh7-rt.googleusercontent.com/docsz/AD_4nXdXS4juIH72zoFvFYGeopZntvG-Mc1Wt5WGQ4Q4tOqsbndrsuHs4zwuD3iw_LL8oGX8pDm7cWTpZOUxiQMwAIuaw7OwGhCfBqzYE74MSoSJ00PVh-mHykTFjHwpx4ryaTELS76ha9bE6rt9HeWqEg?key=SxV75FrxILtw7F21XnzfQ7m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3" y="1700808"/>
            <a:ext cx="7488832" cy="459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71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39336" cy="1426170"/>
          </a:xfrm>
        </p:spPr>
        <p:txBody>
          <a:bodyPr>
            <a:normAutofit fontScale="90000"/>
          </a:bodyPr>
          <a:lstStyle/>
          <a:p>
            <a:r>
              <a:rPr lang="uk-UA" dirty="0"/>
              <a:t>Зразок пошукового запиту за прізвищем автора у БД книг та періодики</a:t>
            </a:r>
            <a:endParaRPr lang="ru-RU" dirty="0"/>
          </a:p>
        </p:txBody>
      </p:sp>
      <p:pic>
        <p:nvPicPr>
          <p:cNvPr id="4" name="Рисунок 3" descr="https://lh7-rt.googleusercontent.com/docsz/AD_4nXc9kCCCAYk6bMT-iLNj1no4hoqpvgnAMJkuPk7m9TbtYvf8IUiQ4PrQr0_gwfB-G3DkGg5leZM3MWBU2t3GxuFpi6S2w78bSKOe3kok9tKZ0sxdpEMyAjFxOhhu8agIMJR1-t4NUsg_-xdyqwE6OCw?key=SxV75FrxILtw7F21XnzfQ7m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0880" cy="4606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59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 пошуку за автором у БД книг та періодики</a:t>
            </a:r>
            <a:endParaRPr lang="ru-RU" dirty="0"/>
          </a:p>
        </p:txBody>
      </p:sp>
      <p:pic>
        <p:nvPicPr>
          <p:cNvPr id="4" name="Рисунок 3" descr="https://lh7-rt.googleusercontent.com/docsz/AD_4nXcinkET6Rz5Mor49fCgMDrLe-0skHACflymh-Nc-WAkZoyuShGkEJ35-2fLDgnUzeWbZisPPxGdYcZYE0huMVrK3HB840PjA8YRh-mE-7cu-dPB9dxpIBW42ZDKtXYLHq8PvQAzeGqVMvdUpR6amA?key=SxV75FrxILtw7F21XnzfQ7m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7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пошуку за індексом УДК</a:t>
            </a:r>
            <a:endParaRPr lang="ru-RU" dirty="0"/>
          </a:p>
        </p:txBody>
      </p:sp>
      <p:pic>
        <p:nvPicPr>
          <p:cNvPr id="4" name="Рисунок 3" descr="https://lh7-rt.googleusercontent.com/docsz/AD_4nXcNS17o2y60dIxqS9ivrdmnp2GbU_mQhdC-jARPT9FFBFeb6r4TQKcpolL2VJgE3R6zsyf-QWoQ4UWQu3IHYG7sl_bpNbkOjG_tKwSo6CuLeA-_fhOlUFfRtfj8rgaIbw1l67rJV5g681ySErgoTg?key=SxV75FrxILtw7F21XnzfQ7m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8970"/>
            <a:ext cx="7704856" cy="453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29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Діалогове вікно</a:t>
            </a:r>
            <a:endParaRPr lang="ru-RU" dirty="0"/>
          </a:p>
        </p:txBody>
      </p:sp>
      <p:pic>
        <p:nvPicPr>
          <p:cNvPr id="4" name="Рисунок 3" descr="https://lh7-rt.googleusercontent.com/docsz/AD_4nXc7WAwnQj0E6LOfeBR2sCtuLkm0fqpIbwnV-yIKeOMKn1-oLySy-HLh979sLlex1DAn-bX4OOb75SJZ7ujYumAx-WQSpIplHrDsA3HSL73O-6Gphv226fm-YNUTTJQfUk1Cc0eES5m9mcjO_rBx8cc?key=SxV75FrxILtw7F21XnzfQ7m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1346"/>
            <a:ext cx="6858644" cy="450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933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Цифрова трансформація бібліотечного сервісу: створення особистого кабінету користувача</vt:lpstr>
      <vt:lpstr>Передумови створення ОКК</vt:lpstr>
      <vt:lpstr>Загальна схема роботи особистого кабінету користувача</vt:lpstr>
      <vt:lpstr>Сторінка авторизації.</vt:lpstr>
      <vt:lpstr>ОКК</vt:lpstr>
      <vt:lpstr>Зразок пошукового запиту за прізвищем автора у БД книг та періодики</vt:lpstr>
      <vt:lpstr>Результат пошуку за автором у БД книг та періодики</vt:lpstr>
      <vt:lpstr>Результати пошуку за індексом УДК</vt:lpstr>
      <vt:lpstr>Діалогове вікно</vt:lpstr>
      <vt:lpstr>Збережені запити користувача</vt:lpstr>
      <vt:lpstr>Даний проєкт ОКК виконаний на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 трансформація бібліотечного сервісу: створення особистого кабінету користувача</dc:title>
  <dc:creator>kmp</dc:creator>
  <cp:lastModifiedBy>Пользователь</cp:lastModifiedBy>
  <cp:revision>8</cp:revision>
  <dcterms:created xsi:type="dcterms:W3CDTF">2025-07-09T08:07:40Z</dcterms:created>
  <dcterms:modified xsi:type="dcterms:W3CDTF">2025-07-15T08:46:01Z</dcterms:modified>
</cp:coreProperties>
</file>