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7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14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20/02/relationships/classificationlabels" Target="/docMetadata/LabelInfo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7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dt" idx="3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ftr" idx="3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 idx="3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47F9AEF-5366-455D-9C30-D38067383CFE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34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677794-D120-4DF0-A727-5A4B18DE6B22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43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3D6EEFD-061E-462B-94AB-FA2D4CC61B3C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44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94D85B3-A650-4F28-8167-78DB5B6827BE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sldNum" idx="45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3DD84B5-2AF8-4CF5-9B8F-723E0C546A19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46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EB71278-4793-4BBF-BC91-1B6E4F0B695F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47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788FEF-EF10-464F-9D35-9CFEB000379B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sldNum" idx="48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739697-29C7-4A6A-87F7-B02B2BF08D6F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49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723147-47E6-4986-854A-122E0C3A65CB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sldNum" idx="50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7F591E-3AE4-4F9D-8F98-383315B90626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 idx="51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CC042E-B17A-4EB2-97A9-51D341339E51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sldNum" idx="52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F8F8A95-B877-436E-AC97-2F45CDCE1987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35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AFD9D56-0526-4AAC-96B1-4B474A32BF8D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sldNum" idx="53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2106F9B-5BDF-40E4-9D7B-FC9E2BCD43A3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54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C35220D-B1BB-4EAB-89DB-C84C42784A17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36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867185-6CC7-4AA5-9742-B4DAB576F14E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37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2DB332-26F0-4B17-BBAD-06BF0AB64090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38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792D42-FE67-4A04-B1F3-677C1C856DF5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39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B7BCF2E-3959-43E9-834E-7310E1665E10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40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07503A3-D122-448E-AAE2-595EBC2704BE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41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EB6B88-246D-478D-8250-362AC0567AF1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2800" cy="3082680"/>
          </a:xfrm>
          <a:prstGeom prst="rect">
            <a:avLst/>
          </a:prstGeom>
          <a:ln w="0">
            <a:noFill/>
          </a:ln>
        </p:spPr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2800" cy="3596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42"/>
          </p:nvPr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339C7ED-909B-4C0F-99B0-17AF0C88AF84}" type="slidenum">
              <a:rPr b="0" lang="uk-UA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Pic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2188520" cy="6854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lt1"/>
                </a:solidFill>
                <a:effectLst/>
                <a:uFillTx/>
                <a:latin typeface="Avenir Next LT Pro Light"/>
              </a:rPr>
              <a:t>Click icon to insert picture</a:t>
            </a:r>
            <a:endParaRPr b="0" lang="en-US" sz="2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Arc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 rot="9366600">
            <a:off x="2558520" y="-88200"/>
            <a:ext cx="7169760" cy="7170480"/>
          </a:xfrm>
          <a:prstGeom prst="arc">
            <a:avLst>
              <a:gd name="adj1" fmla="val 16200000"/>
              <a:gd name="adj2" fmla="val 20401595"/>
            </a:avLst>
          </a:prstGeom>
          <a:noFill/>
          <a:ln cap="rnd" w="127000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title"/>
          </p:nvPr>
        </p:nvSpPr>
        <p:spPr>
          <a:xfrm>
            <a:off x="2868120" y="923400"/>
            <a:ext cx="6451920" cy="50072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rm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Freeform: Shap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5120" y="4817520"/>
            <a:ext cx="746280" cy="823320"/>
          </a:xfrm>
          <a:custGeom>
            <a:avLst/>
            <a:gdLst>
              <a:gd name="textAreaLeft" fmla="*/ 0 w 746280"/>
              <a:gd name="textAreaRight" fmla="*/ 749880 w 746280"/>
              <a:gd name="textAreaTop" fmla="*/ 0 h 823320"/>
              <a:gd name="textAreaBottom" fmla="*/ 826920 h 823320"/>
              <a:gd name="GluePoint1X" fmla="*/ 446576 w 749917"/>
              <a:gd name="GluePoint1Y" fmla="*/ 0 h 827071"/>
              <a:gd name="GluePoint2X" fmla="*/ 483313 w 749917"/>
              <a:gd name="GluePoint2Y" fmla="*/ 11094 h 827071"/>
              <a:gd name="GluePoint3X" fmla="*/ 749917 w 749917"/>
              <a:gd name="GluePoint3Y" fmla="*/ 402396 h 827071"/>
              <a:gd name="GluePoint4X" fmla="*/ 313401 w 749917"/>
              <a:gd name="GluePoint4Y" fmla="*/ 827071 h 827071"/>
              <a:gd name="GluePoint5X" fmla="*/ 4738 w 749917"/>
              <a:gd name="GluePoint5Y" fmla="*/ 702687 h 827071"/>
              <a:gd name="GluePoint6X" fmla="*/ 0 w 749917"/>
              <a:gd name="GluePoint6Y" fmla="*/ 697100 h 827071"/>
              <a:gd name="GluePoint7X" fmla="*/ 22878 w 749917"/>
              <a:gd name="GluePoint7Y" fmla="*/ 671927 h 827071"/>
              <a:gd name="GluePoint8X" fmla="*/ 371853 w 749917"/>
              <a:gd name="GluePoint8Y" fmla="*/ 155115 h 827071"/>
              <a:gd name="GluePoint9X" fmla="*/ 446576 w 749917"/>
              <a:gd name="GluePoint9Y" fmla="*/ 0 h 827071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</a:cxnLst>
            <a:rect l="textAreaLeft" t="textAreaTop" r="textAreaRight" b="textAreaBottom"/>
            <a:pathLst>
              <a:path w="749917" h="827071">
                <a:moveTo>
                  <a:pt x="446576" y="0"/>
                </a:moveTo>
                <a:lnTo>
                  <a:pt x="483313" y="11094"/>
                </a:lnTo>
                <a:cubicBezTo>
                  <a:pt x="639985" y="75563"/>
                  <a:pt x="749917" y="226490"/>
                  <a:pt x="749917" y="402396"/>
                </a:cubicBezTo>
                <a:cubicBezTo>
                  <a:pt x="749917" y="636938"/>
                  <a:pt x="554482" y="827071"/>
                  <a:pt x="313401" y="827071"/>
                </a:cubicBezTo>
                <a:cubicBezTo>
                  <a:pt x="192860" y="827071"/>
                  <a:pt x="83732" y="779538"/>
                  <a:pt x="4738" y="702687"/>
                </a:cubicBezTo>
                <a:lnTo>
                  <a:pt x="0" y="697100"/>
                </a:lnTo>
                <a:lnTo>
                  <a:pt x="22878" y="671927"/>
                </a:lnTo>
                <a:cubicBezTo>
                  <a:pt x="155000" y="511833"/>
                  <a:pt x="272049" y="338838"/>
                  <a:pt x="371853" y="155115"/>
                </a:cubicBezTo>
                <a:lnTo>
                  <a:pt x="4465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04920"/>
            <a:ext cx="1051200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38160"/>
            <a:ext cx="8008560" cy="42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7168580-3AC5-48DC-903E-E6F35646903A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Freeform: Shap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-377640" y="5148000"/>
            <a:ext cx="1733760" cy="955800"/>
          </a:xfrm>
          <a:custGeom>
            <a:avLst/>
            <a:gdLst>
              <a:gd name="textAreaLeft" fmla="*/ 0 w 1733760"/>
              <a:gd name="textAreaRight" fmla="*/ 1737360 w 1733760"/>
              <a:gd name="textAreaTop" fmla="*/ 0 h 955800"/>
              <a:gd name="textAreaBottom" fmla="*/ 959400 h 955800"/>
              <a:gd name="GluePoint1X" fmla="*/ 0 w 1737401"/>
              <a:gd name="GluePoint1Y" fmla="*/ 0 h 959536"/>
              <a:gd name="GluePoint2X" fmla="*/ 123825 w 1737401"/>
              <a:gd name="GluePoint2Y" fmla="*/ 0 h 959536"/>
              <a:gd name="GluePoint3X" fmla="*/ 123825 w 1737401"/>
              <a:gd name="GluePoint3Y" fmla="*/ 790277 h 959536"/>
              <a:gd name="GluePoint4X" fmla="*/ 1490095 w 1737401"/>
              <a:gd name="GluePoint4Y" fmla="*/ 0 h 959536"/>
              <a:gd name="GluePoint5X" fmla="*/ 1737401 w 1737401"/>
              <a:gd name="GluePoint5Y" fmla="*/ 0 h 959536"/>
              <a:gd name="GluePoint6X" fmla="*/ 92869 w 1737401"/>
              <a:gd name="GluePoint6Y" fmla="*/ 951249 h 959536"/>
              <a:gd name="GluePoint7X" fmla="*/ 61913 w 1737401"/>
              <a:gd name="GluePoint7Y" fmla="*/ 959536 h 959536"/>
              <a:gd name="GluePoint8X" fmla="*/ 0 w 1737401"/>
              <a:gd name="GluePoint8Y" fmla="*/ 897624 h 959536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</a:cxnLst>
            <a:rect l="textAreaLeft" t="textAreaTop" r="textAreaRight" b="textAreaBottom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91" name="Freeform: 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494360" y="0"/>
            <a:ext cx="845640" cy="354240"/>
          </a:xfrm>
          <a:custGeom>
            <a:avLst/>
            <a:gdLst>
              <a:gd name="textAreaLeft" fmla="*/ 0 w 845640"/>
              <a:gd name="textAreaRight" fmla="*/ 849240 w 845640"/>
              <a:gd name="textAreaTop" fmla="*/ 0 h 354240"/>
              <a:gd name="textAreaBottom" fmla="*/ 357840 h 354240"/>
              <a:gd name="GluePoint1X" fmla="*/ 0 w 1135066"/>
              <a:gd name="GluePoint1Y" fmla="*/ 0 h 477997"/>
              <a:gd name="GluePoint2X" fmla="*/ 1135066 w 1135066"/>
              <a:gd name="GluePoint2Y" fmla="*/ 0 h 477997"/>
              <a:gd name="GluePoint3X" fmla="*/ 1133370 w 1135066"/>
              <a:gd name="GluePoint3Y" fmla="*/ 16827 h 477997"/>
              <a:gd name="GluePoint4X" fmla="*/ 567533 w 1135066"/>
              <a:gd name="GluePoint4Y" fmla="*/ 477997 h 477997"/>
              <a:gd name="GluePoint5X" fmla="*/ 1696 w 1135066"/>
              <a:gd name="GluePoint5Y" fmla="*/ 16827 h 477997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92" name="Freeform: Shap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0800000">
            <a:off x="11109600" y="3530880"/>
            <a:ext cx="1078920" cy="1612800"/>
          </a:xfrm>
          <a:custGeom>
            <a:avLst/>
            <a:gdLst>
              <a:gd name="textAreaLeft" fmla="*/ 1800 w 1078920"/>
              <a:gd name="textAreaRight" fmla="*/ 1084320 w 1078920"/>
              <a:gd name="textAreaTop" fmla="*/ 0 h 1612800"/>
              <a:gd name="textAreaBottom" fmla="*/ 1616400 h 1612800"/>
              <a:gd name="GluePoint1X" fmla="*/ 61913 w 1186451"/>
              <a:gd name="GluePoint1Y" fmla="*/ 0 h 1771650"/>
              <a:gd name="GluePoint2X" fmla="*/ 1186451 w 1186451"/>
              <a:gd name="GluePoint2Y" fmla="*/ 0 h 1771650"/>
              <a:gd name="GluePoint3X" fmla="*/ 1186451 w 1186451"/>
              <a:gd name="GluePoint3Y" fmla="*/ 123825 h 1771650"/>
              <a:gd name="GluePoint4X" fmla="*/ 123825 w 1186451"/>
              <a:gd name="GluePoint4Y" fmla="*/ 123825 h 1771650"/>
              <a:gd name="GluePoint5X" fmla="*/ 123825 w 1186451"/>
              <a:gd name="GluePoint5Y" fmla="*/ 1647825 h 1771650"/>
              <a:gd name="GluePoint6X" fmla="*/ 1186451 w 1186451"/>
              <a:gd name="GluePoint6Y" fmla="*/ 1647825 h 1771650"/>
              <a:gd name="GluePoint7X" fmla="*/ 1186451 w 1186451"/>
              <a:gd name="GluePoint7Y" fmla="*/ 1771650 h 1771650"/>
              <a:gd name="GluePoint8X" fmla="*/ 61913 w 1186451"/>
              <a:gd name="GluePoint8Y" fmla="*/ 1771650 h 1771650"/>
              <a:gd name="GluePoint9X" fmla="*/ 0 w 1186451"/>
              <a:gd name="GluePoint9Y" fmla="*/ 1709738 h 1771650"/>
              <a:gd name="GluePoint10X" fmla="*/ 0 w 1186451"/>
              <a:gd name="GluePoint10Y" fmla="*/ 61913 h 1771650"/>
              <a:gd name="GluePoint11X" fmla="*/ 61913 w 1186451"/>
              <a:gd name="GluePoint11Y" fmla="*/ 0 h 177165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</a:cxnLst>
            <a:rect l="textAreaLeft" t="textAreaTop" r="textAreaRight" b="textAreaBottom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Ova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40520" y="704160"/>
            <a:ext cx="2292840" cy="229284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grpSp>
        <p:nvGrpSpPr>
          <p:cNvPr id="94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800" y="-1156320"/>
            <a:ext cx="9886680" cy="9126000"/>
            <a:chOff x="577800" y="-1156320"/>
            <a:chExt cx="9886680" cy="9126000"/>
          </a:xfrm>
        </p:grpSpPr>
        <p:sp>
          <p:nvSpPr>
            <p:cNvPr id="95" name="Oval 8"/>
            <p:cNvSpPr/>
            <p:nvPr/>
          </p:nvSpPr>
          <p:spPr>
            <a:xfrm>
              <a:off x="2815920" y="177480"/>
              <a:ext cx="6556680" cy="6556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6" name="Arc 9"/>
            <p:cNvSpPr/>
            <p:nvPr/>
          </p:nvSpPr>
          <p:spPr>
            <a:xfrm flipV="1" rot="9222600">
              <a:off x="2494800" y="0"/>
              <a:ext cx="6813000" cy="6813360"/>
            </a:xfrm>
            <a:prstGeom prst="arc">
              <a:avLst>
                <a:gd name="adj1" fmla="val 16200000"/>
                <a:gd name="adj2" fmla="val 20093138"/>
              </a:avLst>
            </a:prstGeom>
            <a:noFill/>
            <a:ln cap="rnd" w="127000">
              <a:solidFill>
                <a:schemeClr val="accent4">
                  <a:alpha val="9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97" name="Oval 10"/>
            <p:cNvSpPr/>
            <p:nvPr/>
          </p:nvSpPr>
          <p:spPr>
            <a:xfrm>
              <a:off x="577800" y="1113480"/>
              <a:ext cx="755640" cy="7351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98" name="Freeform: Shap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rot="16200000">
            <a:off x="936000" y="5508360"/>
            <a:ext cx="1078920" cy="1612800"/>
          </a:xfrm>
          <a:custGeom>
            <a:avLst/>
            <a:gdLst>
              <a:gd name="textAreaLeft" fmla="*/ 1800 w 1078920"/>
              <a:gd name="textAreaRight" fmla="*/ 1084320 w 1078920"/>
              <a:gd name="textAreaTop" fmla="*/ 0 h 1612800"/>
              <a:gd name="textAreaBottom" fmla="*/ 1616400 h 1612800"/>
              <a:gd name="GluePoint1X" fmla="*/ 61913 w 1186451"/>
              <a:gd name="GluePoint1Y" fmla="*/ 0 h 1771650"/>
              <a:gd name="GluePoint2X" fmla="*/ 1186451 w 1186451"/>
              <a:gd name="GluePoint2Y" fmla="*/ 0 h 1771650"/>
              <a:gd name="GluePoint3X" fmla="*/ 1186451 w 1186451"/>
              <a:gd name="GluePoint3Y" fmla="*/ 123825 h 1771650"/>
              <a:gd name="GluePoint4X" fmla="*/ 123825 w 1186451"/>
              <a:gd name="GluePoint4Y" fmla="*/ 123825 h 1771650"/>
              <a:gd name="GluePoint5X" fmla="*/ 123825 w 1186451"/>
              <a:gd name="GluePoint5Y" fmla="*/ 1647825 h 1771650"/>
              <a:gd name="GluePoint6X" fmla="*/ 1186451 w 1186451"/>
              <a:gd name="GluePoint6Y" fmla="*/ 1647825 h 1771650"/>
              <a:gd name="GluePoint7X" fmla="*/ 1186451 w 1186451"/>
              <a:gd name="GluePoint7Y" fmla="*/ 1771650 h 1771650"/>
              <a:gd name="GluePoint8X" fmla="*/ 61913 w 1186451"/>
              <a:gd name="GluePoint8Y" fmla="*/ 1771650 h 1771650"/>
              <a:gd name="GluePoint9X" fmla="*/ 0 w 1186451"/>
              <a:gd name="GluePoint9Y" fmla="*/ 1709738 h 1771650"/>
              <a:gd name="GluePoint10X" fmla="*/ 0 w 1186451"/>
              <a:gd name="GluePoint10Y" fmla="*/ 61913 h 1771650"/>
              <a:gd name="GluePoint11X" fmla="*/ 61913 w 1186451"/>
              <a:gd name="GluePoint11Y" fmla="*/ 0 h 177165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</a:cxnLst>
            <a:rect l="textAreaLeft" t="textAreaTop" r="textAreaRight" b="textAreaBottom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99" name="Straight Connector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494440" y="5270400"/>
            <a:ext cx="3600" cy="1601280"/>
          </a:xfrm>
          <a:prstGeom prst="straightConnector1">
            <a:avLst/>
          </a:prstGeom>
          <a:ln cap="rnd" w="127000">
            <a:solidFill>
              <a:srgbClr val="2bc2b4"/>
            </a:solidFill>
            <a:prstDash val="dash"/>
            <a:round/>
          </a:ln>
        </p:spPr>
      </p:cxnSp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815920" y="1350000"/>
            <a:ext cx="6556680" cy="3059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Для правки текста заглавия щёлкните мышью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0128979-18BC-4DE8-B169-B5558A9FA2D3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69200" cy="397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Для правки структуры щёлкните мышью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Второй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Третий уровень структуры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Четвёртый уровень структуры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Пятый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Шестой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Седьмой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10536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858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65160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92592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2002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62000" y="1816920"/>
            <a:ext cx="669456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9436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86868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430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F0B2C3-E3C2-4EE0-A3E3-017319E67209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Freeform: 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995040" y="0"/>
            <a:ext cx="1211040" cy="507960"/>
          </a:xfrm>
          <a:custGeom>
            <a:avLst/>
            <a:gdLst>
              <a:gd name="textAreaLeft" fmla="*/ 0 w 1211040"/>
              <a:gd name="textAreaRight" fmla="*/ 1214640 w 1211040"/>
              <a:gd name="textAreaTop" fmla="*/ 0 h 507960"/>
              <a:gd name="textAreaBottom" fmla="*/ 511560 h 507960"/>
              <a:gd name="GluePoint1X" fmla="*/ 0 w 1135066"/>
              <a:gd name="GluePoint1Y" fmla="*/ 0 h 477997"/>
              <a:gd name="GluePoint2X" fmla="*/ 1135066 w 1135066"/>
              <a:gd name="GluePoint2Y" fmla="*/ 0 h 477997"/>
              <a:gd name="GluePoint3X" fmla="*/ 1133370 w 1135066"/>
              <a:gd name="GluePoint3Y" fmla="*/ 16827 h 477997"/>
              <a:gd name="GluePoint4X" fmla="*/ 567533 w 1135066"/>
              <a:gd name="GluePoint4Y" fmla="*/ 477997 h 477997"/>
              <a:gd name="GluePoint5X" fmla="*/ 1696 w 1135066"/>
              <a:gd name="GluePoint5Y" fmla="*/ 16827 h 477997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</a:cxnLst>
            <a:rect l="textAreaLeft" t="textAreaTop" r="textAreaRight" b="textAreaBottom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112" name="Freeform: 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01080" y="5593680"/>
            <a:ext cx="2276280" cy="1264320"/>
          </a:xfrm>
          <a:custGeom>
            <a:avLst/>
            <a:gdLst>
              <a:gd name="textAreaLeft" fmla="*/ 0 w 2276280"/>
              <a:gd name="textAreaRight" fmla="*/ 2279880 w 2276280"/>
              <a:gd name="textAreaTop" fmla="*/ 0 h 1264320"/>
              <a:gd name="textAreaBottom" fmla="*/ 1267920 h 1264320"/>
              <a:gd name="GluePoint1X" fmla="*/ 0 w 2279742"/>
              <a:gd name="GluePoint1Y" fmla="*/ 0 h 1267785"/>
              <a:gd name="GluePoint2X" fmla="*/ 138700 w 2279742"/>
              <a:gd name="GluePoint2Y" fmla="*/ 0 h 1267785"/>
              <a:gd name="GluePoint3X" fmla="*/ 138700 w 2279742"/>
              <a:gd name="GluePoint3Y" fmla="*/ 1078193 h 1267785"/>
              <a:gd name="GluePoint4X" fmla="*/ 2002733 w 2279742"/>
              <a:gd name="GluePoint4Y" fmla="*/ 0 h 1267785"/>
              <a:gd name="GluePoint5X" fmla="*/ 2279742 w 2279742"/>
              <a:gd name="GluePoint5Y" fmla="*/ 0 h 1267785"/>
              <a:gd name="GluePoint6X" fmla="*/ 104026 w 2279742"/>
              <a:gd name="GluePoint6Y" fmla="*/ 1258503 h 1267785"/>
              <a:gd name="GluePoint7X" fmla="*/ 69351 w 2279742"/>
              <a:gd name="GluePoint7Y" fmla="*/ 1267785 h 1267785"/>
              <a:gd name="GluePoint8X" fmla="*/ 0 w 2279742"/>
              <a:gd name="GluePoint8Y" fmla="*/ 1198436 h 1267785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</a:cxnLst>
            <a:rect l="textAreaLeft" t="textAreaTop" r="textAreaRight" b="textAreaBottom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113" name="Straight Connector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3240" y="6310800"/>
            <a:ext cx="1601280" cy="3600"/>
          </a:xfrm>
          <a:prstGeom prst="straightConnector1">
            <a:avLst/>
          </a:prstGeom>
          <a:ln cap="rnd" w="127000">
            <a:solidFill>
              <a:srgbClr val="2bc2b4"/>
            </a:solidFill>
            <a:prstDash val="dash"/>
            <a:round/>
          </a:ln>
        </p:spPr>
      </p:cxn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and Tab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240" y="0"/>
            <a:ext cx="11219760" cy="6854400"/>
            <a:chOff x="120240" y="0"/>
            <a:chExt cx="11219760" cy="6854400"/>
          </a:xfrm>
        </p:grpSpPr>
        <p:sp>
          <p:nvSpPr>
            <p:cNvPr id="11" name="Freeform: Shape 7"/>
            <p:cNvSpPr/>
            <p:nvPr/>
          </p:nvSpPr>
          <p:spPr>
            <a:xfrm flipH="1">
              <a:off x="119880" y="5717880"/>
              <a:ext cx="1767960" cy="1136520"/>
            </a:xfrm>
            <a:custGeom>
              <a:avLst/>
              <a:gdLst>
                <a:gd name="textAreaLeft" fmla="*/ 1800 w 1767960"/>
                <a:gd name="textAreaRight" fmla="*/ 1773360 w 1767960"/>
                <a:gd name="textAreaTop" fmla="*/ 0 h 1136520"/>
                <a:gd name="textAreaBottom" fmla="*/ 1140120 h 1136520"/>
                <a:gd name="GluePoint1X" fmla="*/ 1561721 w 1771609"/>
                <a:gd name="GluePoint1Y" fmla="*/ 763041 h 1140095"/>
                <a:gd name="GluePoint2X" fmla="*/ 1623024 w 1771609"/>
                <a:gd name="GluePoint2Y" fmla="*/ 792810 h 1140095"/>
                <a:gd name="GluePoint3X" fmla="*/ 1711735 w 1771609"/>
                <a:gd name="GluePoint3Y" fmla="*/ 970132 h 1140095"/>
                <a:gd name="GluePoint4X" fmla="*/ 1771609 w 1771609"/>
                <a:gd name="GluePoint4Y" fmla="*/ 1140095 h 1140095"/>
                <a:gd name="GluePoint5X" fmla="*/ 1637225 w 1771609"/>
                <a:gd name="GluePoint5Y" fmla="*/ 1140095 h 1140095"/>
                <a:gd name="GluePoint6X" fmla="*/ 1594820 w 1771609"/>
                <a:gd name="GluePoint6Y" fmla="*/ 1019711 h 1140095"/>
                <a:gd name="GluePoint7X" fmla="*/ 1513200 w 1771609"/>
                <a:gd name="GluePoint7Y" fmla="*/ 856627 h 1140095"/>
                <a:gd name="GluePoint8X" fmla="*/ 1538499 w 1771609"/>
                <a:gd name="GluePoint8Y" fmla="*/ 770415 h 1140095"/>
                <a:gd name="GluePoint9X" fmla="*/ 1561721 w 1771609"/>
                <a:gd name="GluePoint9Y" fmla="*/ 763041 h 1140095"/>
                <a:gd name="GluePoint10X" fmla="*/ 933455 w 1771609"/>
                <a:gd name="GluePoint10Y" fmla="*/ 161309 h 1140095"/>
                <a:gd name="GluePoint11X" fmla="*/ 957797 w 1771609"/>
                <a:gd name="GluePoint11Y" fmla="*/ 167970 h 1140095"/>
                <a:gd name="GluePoint12X" fmla="*/ 1286982 w 1771609"/>
                <a:gd name="GluePoint12Y" fmla="*/ 387616 h 1140095"/>
                <a:gd name="GluePoint13X" fmla="*/ 1293725 w 1771609"/>
                <a:gd name="GluePoint13Y" fmla="*/ 477075 h 1140095"/>
                <a:gd name="GluePoint14X" fmla="*/ 1245453 w 1771609"/>
                <a:gd name="GluePoint14Y" fmla="*/ 499154 h 1140095"/>
                <a:gd name="GluePoint15X" fmla="*/ 1245167 w 1771609"/>
                <a:gd name="GluePoint15Y" fmla="*/ 499154 h 1140095"/>
                <a:gd name="GluePoint16X" fmla="*/ 1203638 w 1771609"/>
                <a:gd name="GluePoint16Y" fmla="*/ 484104 h 1140095"/>
                <a:gd name="GluePoint17X" fmla="*/ 900647 w 1771609"/>
                <a:gd name="GluePoint17Y" fmla="*/ 281508 h 1140095"/>
                <a:gd name="GluePoint18X" fmla="*/ 872454 w 1771609"/>
                <a:gd name="GluePoint18Y" fmla="*/ 196164 h 1140095"/>
                <a:gd name="GluePoint19X" fmla="*/ 933455 w 1771609"/>
                <a:gd name="GluePoint19Y" fmla="*/ 161309 h 1140095"/>
                <a:gd name="GluePoint20X" fmla="*/ 256260 w 1771609"/>
                <a:gd name="GluePoint20Y" fmla="*/ 29 h 1140095"/>
                <a:gd name="GluePoint21X" fmla="*/ 454020 w 1771609"/>
                <a:gd name="GluePoint21Y" fmla="*/ 13474 h 1140095"/>
                <a:gd name="GluePoint22X" fmla="*/ 509236 w 1771609"/>
                <a:gd name="GluePoint22Y" fmla="*/ 84182 h 1140095"/>
                <a:gd name="GluePoint23X" fmla="*/ 445829 w 1771609"/>
                <a:gd name="GluePoint23Y" fmla="*/ 139871 h 1140095"/>
                <a:gd name="GluePoint24X" fmla="*/ 437447 w 1771609"/>
                <a:gd name="GluePoint24Y" fmla="*/ 139395 h 1140095"/>
                <a:gd name="GluePoint25X" fmla="*/ 73211 w 1771609"/>
                <a:gd name="GluePoint25Y" fmla="*/ 137204 h 1140095"/>
                <a:gd name="GluePoint26X" fmla="*/ 749 w 1771609"/>
                <a:gd name="GluePoint26Y" fmla="*/ 84082 h 1140095"/>
                <a:gd name="GluePoint27X" fmla="*/ 53871 w 1771609"/>
                <a:gd name="GluePoint27Y" fmla="*/ 11621 h 1140095"/>
                <a:gd name="GluePoint28X" fmla="*/ 58352 w 1771609"/>
                <a:gd name="GluePoint28Y" fmla="*/ 11093 h 1140095"/>
                <a:gd name="GluePoint29X" fmla="*/ 256260 w 1771609"/>
                <a:gd name="GluePoint29Y" fmla="*/ 29 h 11400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12" name="Freeform: Shape 1"/>
            <p:cNvSpPr/>
            <p:nvPr/>
          </p:nvSpPr>
          <p:spPr>
            <a:xfrm>
              <a:off x="10494360" y="0"/>
              <a:ext cx="845640" cy="354240"/>
            </a:xfrm>
            <a:custGeom>
              <a:avLst/>
              <a:gdLst>
                <a:gd name="textAreaLeft" fmla="*/ 0 w 845640"/>
                <a:gd name="textAreaRight" fmla="*/ 849240 w 845640"/>
                <a:gd name="textAreaTop" fmla="*/ 0 h 354240"/>
                <a:gd name="textAreaBottom" fmla="*/ 357840 h 354240"/>
                <a:gd name="GluePoint1X" fmla="*/ 0 w 1135066"/>
                <a:gd name="GluePoint1Y" fmla="*/ 0 h 477997"/>
                <a:gd name="GluePoint2X" fmla="*/ 1135066 w 1135066"/>
                <a:gd name="GluePoint2Y" fmla="*/ 0 h 477997"/>
                <a:gd name="GluePoint3X" fmla="*/ 1133370 w 1135066"/>
                <a:gd name="GluePoint3Y" fmla="*/ 16827 h 477997"/>
                <a:gd name="GluePoint4X" fmla="*/ 567533 w 1135066"/>
                <a:gd name="GluePoint4Y" fmla="*/ 477997 h 477997"/>
                <a:gd name="GluePoint5X" fmla="*/ 1696 w 1135066"/>
                <a:gd name="GluePoint5Y" fmla="*/ 16827 h 4779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87892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002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42960" indent="-17136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00160" indent="-17136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038480" y="1825560"/>
            <a:ext cx="7311600" cy="429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icon to add table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756494-4C04-4A07-A647-AFAD1FA80364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600" y="0"/>
            <a:ext cx="5926680" cy="6854400"/>
            <a:chOff x="-3600" y="0"/>
            <a:chExt cx="5926680" cy="6854400"/>
          </a:xfrm>
        </p:grpSpPr>
        <p:sp>
          <p:nvSpPr>
            <p:cNvPr id="20" name="Oval 7"/>
            <p:cNvSpPr/>
            <p:nvPr/>
          </p:nvSpPr>
          <p:spPr>
            <a:xfrm>
              <a:off x="383760" y="778320"/>
              <a:ext cx="5311440" cy="5311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1" name="Freeform: Shape 11"/>
            <p:cNvSpPr/>
            <p:nvPr/>
          </p:nvSpPr>
          <p:spPr>
            <a:xfrm flipH="1">
              <a:off x="527040" y="0"/>
              <a:ext cx="1151640" cy="587520"/>
            </a:xfrm>
            <a:custGeom>
              <a:avLst/>
              <a:gdLst>
                <a:gd name="textAreaLeft" fmla="*/ 1800 w 1151640"/>
                <a:gd name="textAreaRight" fmla="*/ 1157040 w 1151640"/>
                <a:gd name="textAreaTop" fmla="*/ 0 h 587520"/>
                <a:gd name="textAreaBottom" fmla="*/ 591120 h 587520"/>
                <a:gd name="GluePoint1X" fmla="*/ 1355 w 1155142"/>
                <a:gd name="GluePoint1Y" fmla="*/ 0 h 591009"/>
                <a:gd name="GluePoint2X" fmla="*/ 1153787 w 1155142"/>
                <a:gd name="GluePoint2Y" fmla="*/ 0 h 591009"/>
                <a:gd name="GluePoint3X" fmla="*/ 1155142 w 1155142"/>
                <a:gd name="GluePoint3Y" fmla="*/ 13438 h 591009"/>
                <a:gd name="GluePoint4X" fmla="*/ 577571 w 1155142"/>
                <a:gd name="GluePoint4Y" fmla="*/ 591009 h 591009"/>
                <a:gd name="GluePoint5X" fmla="*/ 0 w 1155142"/>
                <a:gd name="GluePoint5Y" fmla="*/ 13438 h 5910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2" name="Freeform: Shape 13"/>
            <p:cNvSpPr/>
            <p:nvPr/>
          </p:nvSpPr>
          <p:spPr>
            <a:xfrm flipH="1">
              <a:off x="3957840" y="0"/>
              <a:ext cx="1733760" cy="955800"/>
            </a:xfrm>
            <a:custGeom>
              <a:avLst/>
              <a:gdLst>
                <a:gd name="textAreaLeft" fmla="*/ -1800 w 1733760"/>
                <a:gd name="textAreaRight" fmla="*/ 1735560 w 1733760"/>
                <a:gd name="textAreaTop" fmla="*/ 0 h 955800"/>
                <a:gd name="textAreaBottom" fmla="*/ 959400 h 955800"/>
                <a:gd name="GluePoint1X" fmla="*/ 0 w 1737401"/>
                <a:gd name="GluePoint1Y" fmla="*/ 0 h 959536"/>
                <a:gd name="GluePoint2X" fmla="*/ 123825 w 1737401"/>
                <a:gd name="GluePoint2Y" fmla="*/ 0 h 959536"/>
                <a:gd name="GluePoint3X" fmla="*/ 123825 w 1737401"/>
                <a:gd name="GluePoint3Y" fmla="*/ 790277 h 959536"/>
                <a:gd name="GluePoint4X" fmla="*/ 1490095 w 1737401"/>
                <a:gd name="GluePoint4Y" fmla="*/ 0 h 959536"/>
                <a:gd name="GluePoint5X" fmla="*/ 1737401 w 1737401"/>
                <a:gd name="GluePoint5Y" fmla="*/ 0 h 959536"/>
                <a:gd name="GluePoint6X" fmla="*/ 92869 w 1737401"/>
                <a:gd name="GluePoint6Y" fmla="*/ 951249 h 959536"/>
                <a:gd name="GluePoint7X" fmla="*/ 61913 w 1737401"/>
                <a:gd name="GluePoint7Y" fmla="*/ 959536 h 959536"/>
                <a:gd name="GluePoint8X" fmla="*/ 0 w 1737401"/>
                <a:gd name="GluePoint8Y" fmla="*/ 897624 h 959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3" name="Freeform: Shape 15"/>
            <p:cNvSpPr/>
            <p:nvPr/>
          </p:nvSpPr>
          <p:spPr>
            <a:xfrm flipH="1">
              <a:off x="-3600" y="2936880"/>
              <a:ext cx="156240" cy="549360"/>
            </a:xfrm>
            <a:custGeom>
              <a:avLst/>
              <a:gdLst>
                <a:gd name="textAreaLeft" fmla="*/ -1800 w 156240"/>
                <a:gd name="textAreaRight" fmla="*/ 158040 w 156240"/>
                <a:gd name="textAreaTop" fmla="*/ 0 h 549360"/>
                <a:gd name="textAreaBottom" fmla="*/ 552960 h 549360"/>
                <a:gd name="GluePoint1X" fmla="*/ 159741 w 159741"/>
                <a:gd name="GluePoint1Y" fmla="*/ 0 h 552996"/>
                <a:gd name="GluePoint2X" fmla="*/ 159741 w 159741"/>
                <a:gd name="GluePoint2Y" fmla="*/ 552996 h 552996"/>
                <a:gd name="GluePoint3X" fmla="*/ 141849 w 159741"/>
                <a:gd name="GluePoint3Y" fmla="*/ 543285 h 552996"/>
                <a:gd name="GluePoint4X" fmla="*/ 0 w 159741"/>
                <a:gd name="GluePoint4Y" fmla="*/ 276498 h 552996"/>
                <a:gd name="GluePoint5X" fmla="*/ 141849 w 159741"/>
                <a:gd name="GluePoint5Y" fmla="*/ 9711 h 55299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59741" h="552996">
                  <a:moveTo>
                    <a:pt x="159741" y="0"/>
                  </a:moveTo>
                  <a:lnTo>
                    <a:pt x="159741" y="552996"/>
                  </a:lnTo>
                  <a:lnTo>
                    <a:pt x="141849" y="543285"/>
                  </a:lnTo>
                  <a:cubicBezTo>
                    <a:pt x="56268" y="485467"/>
                    <a:pt x="0" y="387554"/>
                    <a:pt x="0" y="276498"/>
                  </a:cubicBezTo>
                  <a:cubicBezTo>
                    <a:pt x="0" y="165443"/>
                    <a:pt x="56268" y="67529"/>
                    <a:pt x="141849" y="9711"/>
                  </a:cubicBezTo>
                  <a:close/>
                </a:path>
              </a:pathLst>
            </a:custGeom>
            <a:solidFill>
              <a:schemeClr val="accent4"/>
            </a:solidFill>
            <a:ln w="1270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4" name="Freeform: Shape 17"/>
            <p:cNvSpPr/>
            <p:nvPr/>
          </p:nvSpPr>
          <p:spPr>
            <a:xfrm flipH="1">
              <a:off x="-3600" y="5835600"/>
              <a:ext cx="1544760" cy="1018800"/>
            </a:xfrm>
            <a:custGeom>
              <a:avLst/>
              <a:gdLst>
                <a:gd name="textAreaLeft" fmla="*/ 1800 w 1544760"/>
                <a:gd name="textAreaRight" fmla="*/ 1550160 w 1544760"/>
                <a:gd name="textAreaTop" fmla="*/ 0 h 1018800"/>
                <a:gd name="textAreaBottom" fmla="*/ 1022400 h 1018800"/>
                <a:gd name="GluePoint1X" fmla="*/ 61913 w 1548180"/>
                <a:gd name="GluePoint1Y" fmla="*/ 0 h 1022351"/>
                <a:gd name="GluePoint2X" fmla="*/ 1548180 w 1548180"/>
                <a:gd name="GluePoint2Y" fmla="*/ 0 h 1022351"/>
                <a:gd name="GluePoint3X" fmla="*/ 1548180 w 1548180"/>
                <a:gd name="GluePoint3Y" fmla="*/ 123825 h 1022351"/>
                <a:gd name="GluePoint4X" fmla="*/ 123825 w 1548180"/>
                <a:gd name="GluePoint4Y" fmla="*/ 123825 h 1022351"/>
                <a:gd name="GluePoint5X" fmla="*/ 123825 w 1548180"/>
                <a:gd name="GluePoint5Y" fmla="*/ 1022351 h 1022351"/>
                <a:gd name="GluePoint6X" fmla="*/ 0 w 1548180"/>
                <a:gd name="GluePoint6Y" fmla="*/ 1022351 h 1022351"/>
                <a:gd name="GluePoint7X" fmla="*/ 0 w 1548180"/>
                <a:gd name="GluePoint7Y" fmla="*/ 61913 h 1022351"/>
                <a:gd name="GluePoint8X" fmla="*/ 61913 w 1548180"/>
                <a:gd name="GluePoint8Y" fmla="*/ 0 h 10223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25" name="Freeform: Shape 21"/>
            <p:cNvSpPr/>
            <p:nvPr/>
          </p:nvSpPr>
          <p:spPr>
            <a:xfrm flipH="1">
              <a:off x="4360680" y="6258600"/>
              <a:ext cx="1562400" cy="595800"/>
            </a:xfrm>
            <a:custGeom>
              <a:avLst/>
              <a:gdLst>
                <a:gd name="textAreaLeft" fmla="*/ -1800 w 1562400"/>
                <a:gd name="textAreaRight" fmla="*/ 1564200 w 1562400"/>
                <a:gd name="textAreaTop" fmla="*/ 0 h 595800"/>
                <a:gd name="textAreaBottom" fmla="*/ 599400 h 595800"/>
                <a:gd name="GluePoint1X" fmla="*/ 782970 w 1565940"/>
                <a:gd name="GluePoint1Y" fmla="*/ 0 h 599245"/>
                <a:gd name="GluePoint2X" fmla="*/ 1528042 w 1565940"/>
                <a:gd name="GluePoint2Y" fmla="*/ 480469 h 599245"/>
                <a:gd name="GluePoint3X" fmla="*/ 1565940 w 1565940"/>
                <a:gd name="GluePoint3Y" fmla="*/ 599245 h 599245"/>
                <a:gd name="GluePoint4X" fmla="*/ 0 w 1565940"/>
                <a:gd name="GluePoint4Y" fmla="*/ 599245 h 599245"/>
                <a:gd name="GluePoint5X" fmla="*/ 37898 w 1565940"/>
                <a:gd name="GluePoint5Y" fmla="*/ 480469 h 599245"/>
                <a:gd name="GluePoint6X" fmla="*/ 782970 w 1565940"/>
                <a:gd name="GluePoint6Y" fmla="*/ 0 h 5992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83760" y="764640"/>
            <a:ext cx="5311440" cy="532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Для правки текста заглавия щёлкните мышью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605280" y="755280"/>
            <a:ext cx="4616280" cy="531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002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574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146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CCA27FB7-5568-42F4-B93D-7379A6AC00C7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ummar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240" y="0"/>
            <a:ext cx="5694840" cy="6854400"/>
            <a:chOff x="-3240" y="0"/>
            <a:chExt cx="5694840" cy="6854400"/>
          </a:xfrm>
        </p:grpSpPr>
        <p:sp>
          <p:nvSpPr>
            <p:cNvPr id="32" name="Freeform: Shape 11"/>
            <p:cNvSpPr/>
            <p:nvPr/>
          </p:nvSpPr>
          <p:spPr>
            <a:xfrm flipH="1">
              <a:off x="527040" y="0"/>
              <a:ext cx="1151640" cy="587520"/>
            </a:xfrm>
            <a:custGeom>
              <a:avLst/>
              <a:gdLst>
                <a:gd name="textAreaLeft" fmla="*/ 1800 w 1151640"/>
                <a:gd name="textAreaRight" fmla="*/ 1157040 w 1151640"/>
                <a:gd name="textAreaTop" fmla="*/ 0 h 587520"/>
                <a:gd name="textAreaBottom" fmla="*/ 591120 h 587520"/>
                <a:gd name="GluePoint1X" fmla="*/ 1355 w 1155142"/>
                <a:gd name="GluePoint1Y" fmla="*/ 0 h 591009"/>
                <a:gd name="GluePoint2X" fmla="*/ 1153787 w 1155142"/>
                <a:gd name="GluePoint2Y" fmla="*/ 0 h 591009"/>
                <a:gd name="GluePoint3X" fmla="*/ 1155142 w 1155142"/>
                <a:gd name="GluePoint3Y" fmla="*/ 13438 h 591009"/>
                <a:gd name="GluePoint4X" fmla="*/ 577571 w 1155142"/>
                <a:gd name="GluePoint4Y" fmla="*/ 591009 h 591009"/>
                <a:gd name="GluePoint5X" fmla="*/ 0 w 1155142"/>
                <a:gd name="GluePoint5Y" fmla="*/ 13438 h 591009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55142" h="591009">
                  <a:moveTo>
                    <a:pt x="1355" y="0"/>
                  </a:moveTo>
                  <a:lnTo>
                    <a:pt x="1153787" y="0"/>
                  </a:lnTo>
                  <a:lnTo>
                    <a:pt x="1155142" y="13438"/>
                  </a:lnTo>
                  <a:cubicBezTo>
                    <a:pt x="1155142" y="332422"/>
                    <a:pt x="896555" y="591009"/>
                    <a:pt x="577571" y="591009"/>
                  </a:cubicBezTo>
                  <a:cubicBezTo>
                    <a:pt x="258587" y="591009"/>
                    <a:pt x="0" y="332422"/>
                    <a:pt x="0" y="134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3" name="Freeform: Shape 13"/>
            <p:cNvSpPr/>
            <p:nvPr/>
          </p:nvSpPr>
          <p:spPr>
            <a:xfrm flipH="1">
              <a:off x="3957840" y="0"/>
              <a:ext cx="1733760" cy="955800"/>
            </a:xfrm>
            <a:custGeom>
              <a:avLst/>
              <a:gdLst>
                <a:gd name="textAreaLeft" fmla="*/ -1800 w 1733760"/>
                <a:gd name="textAreaRight" fmla="*/ 1735560 w 1733760"/>
                <a:gd name="textAreaTop" fmla="*/ 0 h 955800"/>
                <a:gd name="textAreaBottom" fmla="*/ 959400 h 955800"/>
                <a:gd name="GluePoint1X" fmla="*/ 0 w 1737401"/>
                <a:gd name="GluePoint1Y" fmla="*/ 0 h 959536"/>
                <a:gd name="GluePoint2X" fmla="*/ 123825 w 1737401"/>
                <a:gd name="GluePoint2Y" fmla="*/ 0 h 959536"/>
                <a:gd name="GluePoint3X" fmla="*/ 123825 w 1737401"/>
                <a:gd name="GluePoint3Y" fmla="*/ 790277 h 959536"/>
                <a:gd name="GluePoint4X" fmla="*/ 1490095 w 1737401"/>
                <a:gd name="GluePoint4Y" fmla="*/ 0 h 959536"/>
                <a:gd name="GluePoint5X" fmla="*/ 1737401 w 1737401"/>
                <a:gd name="GluePoint5Y" fmla="*/ 0 h 959536"/>
                <a:gd name="GluePoint6X" fmla="*/ 92869 w 1737401"/>
                <a:gd name="GluePoint6Y" fmla="*/ 951249 h 959536"/>
                <a:gd name="GluePoint7X" fmla="*/ 61913 w 1737401"/>
                <a:gd name="GluePoint7Y" fmla="*/ 959536 h 959536"/>
                <a:gd name="GluePoint8X" fmla="*/ 0 w 1737401"/>
                <a:gd name="GluePoint8Y" fmla="*/ 897624 h 959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4" name="Freeform: Shape 17"/>
            <p:cNvSpPr/>
            <p:nvPr/>
          </p:nvSpPr>
          <p:spPr>
            <a:xfrm flipH="1">
              <a:off x="-3600" y="5835600"/>
              <a:ext cx="1544760" cy="1018800"/>
            </a:xfrm>
            <a:custGeom>
              <a:avLst/>
              <a:gdLst>
                <a:gd name="textAreaLeft" fmla="*/ 1800 w 1544760"/>
                <a:gd name="textAreaRight" fmla="*/ 1550160 w 1544760"/>
                <a:gd name="textAreaTop" fmla="*/ 0 h 1018800"/>
                <a:gd name="textAreaBottom" fmla="*/ 1022400 h 1018800"/>
                <a:gd name="GluePoint1X" fmla="*/ 61913 w 1548180"/>
                <a:gd name="GluePoint1Y" fmla="*/ 0 h 1022351"/>
                <a:gd name="GluePoint2X" fmla="*/ 1548180 w 1548180"/>
                <a:gd name="GluePoint2Y" fmla="*/ 0 h 1022351"/>
                <a:gd name="GluePoint3X" fmla="*/ 1548180 w 1548180"/>
                <a:gd name="GluePoint3Y" fmla="*/ 123825 h 1022351"/>
                <a:gd name="GluePoint4X" fmla="*/ 123825 w 1548180"/>
                <a:gd name="GluePoint4Y" fmla="*/ 123825 h 1022351"/>
                <a:gd name="GluePoint5X" fmla="*/ 123825 w 1548180"/>
                <a:gd name="GluePoint5Y" fmla="*/ 1022351 h 1022351"/>
                <a:gd name="GluePoint6X" fmla="*/ 0 w 1548180"/>
                <a:gd name="GluePoint6Y" fmla="*/ 1022351 h 1022351"/>
                <a:gd name="GluePoint7X" fmla="*/ 0 w 1548180"/>
                <a:gd name="GluePoint7Y" fmla="*/ 61913 h 1022351"/>
                <a:gd name="GluePoint8X" fmla="*/ 61913 w 1548180"/>
                <a:gd name="GluePoint8Y" fmla="*/ 0 h 1022351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548180" h="1022351">
                  <a:moveTo>
                    <a:pt x="61913" y="0"/>
                  </a:moveTo>
                  <a:lnTo>
                    <a:pt x="1548180" y="0"/>
                  </a:lnTo>
                  <a:lnTo>
                    <a:pt x="1548180" y="123825"/>
                  </a:lnTo>
                  <a:lnTo>
                    <a:pt x="123825" y="123825"/>
                  </a:lnTo>
                  <a:lnTo>
                    <a:pt x="123825" y="1022351"/>
                  </a:lnTo>
                  <a:lnTo>
                    <a:pt x="0" y="102235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35" name="Freeform: Shape 21"/>
            <p:cNvSpPr/>
            <p:nvPr/>
          </p:nvSpPr>
          <p:spPr>
            <a:xfrm flipH="1">
              <a:off x="4129200" y="6258600"/>
              <a:ext cx="1562400" cy="595800"/>
            </a:xfrm>
            <a:custGeom>
              <a:avLst/>
              <a:gdLst>
                <a:gd name="textAreaLeft" fmla="*/ -1800 w 1562400"/>
                <a:gd name="textAreaRight" fmla="*/ 1564200 w 1562400"/>
                <a:gd name="textAreaTop" fmla="*/ 0 h 595800"/>
                <a:gd name="textAreaBottom" fmla="*/ 599400 h 595800"/>
                <a:gd name="GluePoint1X" fmla="*/ 782970 w 1565940"/>
                <a:gd name="GluePoint1Y" fmla="*/ 0 h 599245"/>
                <a:gd name="GluePoint2X" fmla="*/ 1528042 w 1565940"/>
                <a:gd name="GluePoint2Y" fmla="*/ 480469 h 599245"/>
                <a:gd name="GluePoint3X" fmla="*/ 1565940 w 1565940"/>
                <a:gd name="GluePoint3Y" fmla="*/ 599245 h 599245"/>
                <a:gd name="GluePoint4X" fmla="*/ 0 w 1565940"/>
                <a:gd name="GluePoint4Y" fmla="*/ 599245 h 599245"/>
                <a:gd name="GluePoint5X" fmla="*/ 37898 w 1565940"/>
                <a:gd name="GluePoint5Y" fmla="*/ 480469 h 599245"/>
                <a:gd name="GluePoint6X" fmla="*/ 782970 w 1565940"/>
                <a:gd name="GluePoint6Y" fmla="*/ 0 h 59924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</a:cxnLst>
              <a:rect l="textAreaLeft" t="textAreaTop" r="textAreaRight" b="textAreaBottom"/>
              <a:pathLst>
                <a:path w="1565940" h="599245">
                  <a:moveTo>
                    <a:pt x="782970" y="0"/>
                  </a:moveTo>
                  <a:cubicBezTo>
                    <a:pt x="1117910" y="0"/>
                    <a:pt x="1405287" y="198118"/>
                    <a:pt x="1528042" y="480469"/>
                  </a:cubicBezTo>
                  <a:lnTo>
                    <a:pt x="1565940" y="599245"/>
                  </a:lnTo>
                  <a:lnTo>
                    <a:pt x="0" y="599245"/>
                  </a:lnTo>
                  <a:lnTo>
                    <a:pt x="37898" y="480469"/>
                  </a:lnTo>
                  <a:cubicBezTo>
                    <a:pt x="160653" y="198118"/>
                    <a:pt x="448030" y="0"/>
                    <a:pt x="782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222240" y="262800"/>
            <a:ext cx="5503680" cy="3646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07400" y="847440"/>
            <a:ext cx="4615920" cy="461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548640" bIns="4500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icon to add picture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22240" y="4058280"/>
            <a:ext cx="5503680" cy="2138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499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457200" indent="-228600" defTabSz="914400">
              <a:lnSpc>
                <a:spcPct val="90000"/>
              </a:lnSpc>
              <a:spcBef>
                <a:spcPts val="499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dt" idx="7"/>
          </p:nvPr>
        </p:nvSpPr>
        <p:spPr>
          <a:xfrm>
            <a:off x="1682640" y="6356520"/>
            <a:ext cx="154188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ftr" idx="8"/>
          </p:nvPr>
        </p:nvSpPr>
        <p:spPr>
          <a:xfrm>
            <a:off x="609912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 Light"/>
              </a:rPr>
              <a:t>&lt;нижний колонтитул&gt;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sldNum" idx="9"/>
          </p:nvPr>
        </p:nvSpPr>
        <p:spPr>
          <a:xfrm>
            <a:off x="10506600" y="6356520"/>
            <a:ext cx="84672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0B64B5F-D0CE-44BA-862A-32098AB9ED92}" type="slidenum">
              <a:rPr b="0" lang="en-US" sz="1200" strike="noStrike" u="none">
                <a:solidFill>
                  <a:srgbClr val="8b8b8b"/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491148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9436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86868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430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147720" y="1816920"/>
            <a:ext cx="520848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59436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86868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1430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45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240" y="0"/>
            <a:ext cx="12071880" cy="6854400"/>
            <a:chOff x="120240" y="0"/>
            <a:chExt cx="12071880" cy="6854400"/>
          </a:xfrm>
        </p:grpSpPr>
        <p:sp>
          <p:nvSpPr>
            <p:cNvPr id="46" name="Freeform: Shape 9"/>
            <p:cNvSpPr/>
            <p:nvPr/>
          </p:nvSpPr>
          <p:spPr>
            <a:xfrm>
              <a:off x="5671440" y="0"/>
              <a:ext cx="845640" cy="354240"/>
            </a:xfrm>
            <a:custGeom>
              <a:avLst/>
              <a:gdLst>
                <a:gd name="textAreaLeft" fmla="*/ 0 w 845640"/>
                <a:gd name="textAreaRight" fmla="*/ 849240 w 845640"/>
                <a:gd name="textAreaTop" fmla="*/ 0 h 354240"/>
                <a:gd name="textAreaBottom" fmla="*/ 357840 h 354240"/>
                <a:gd name="GluePoint1X" fmla="*/ 0 w 1135066"/>
                <a:gd name="GluePoint1Y" fmla="*/ 0 h 477997"/>
                <a:gd name="GluePoint2X" fmla="*/ 1135066 w 1135066"/>
                <a:gd name="GluePoint2Y" fmla="*/ 0 h 477997"/>
                <a:gd name="GluePoint3X" fmla="*/ 1133370 w 1135066"/>
                <a:gd name="GluePoint3Y" fmla="*/ 16827 h 477997"/>
                <a:gd name="GluePoint4X" fmla="*/ 567533 w 1135066"/>
                <a:gd name="GluePoint4Y" fmla="*/ 477997 h 477997"/>
                <a:gd name="GluePoint5X" fmla="*/ 1696 w 1135066"/>
                <a:gd name="GluePoint5Y" fmla="*/ 16827 h 4779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7" name="Freeform: Shape 10"/>
            <p:cNvSpPr/>
            <p:nvPr/>
          </p:nvSpPr>
          <p:spPr>
            <a:xfrm flipH="1">
              <a:off x="119880" y="5717880"/>
              <a:ext cx="1767960" cy="1136520"/>
            </a:xfrm>
            <a:custGeom>
              <a:avLst/>
              <a:gdLst>
                <a:gd name="textAreaLeft" fmla="*/ 1800 w 1767960"/>
                <a:gd name="textAreaRight" fmla="*/ 1773360 w 1767960"/>
                <a:gd name="textAreaTop" fmla="*/ 0 h 1136520"/>
                <a:gd name="textAreaBottom" fmla="*/ 1140120 h 1136520"/>
                <a:gd name="GluePoint1X" fmla="*/ 1561721 w 1771609"/>
                <a:gd name="GluePoint1Y" fmla="*/ 763041 h 1140095"/>
                <a:gd name="GluePoint2X" fmla="*/ 1623024 w 1771609"/>
                <a:gd name="GluePoint2Y" fmla="*/ 792810 h 1140095"/>
                <a:gd name="GluePoint3X" fmla="*/ 1711735 w 1771609"/>
                <a:gd name="GluePoint3Y" fmla="*/ 970132 h 1140095"/>
                <a:gd name="GluePoint4X" fmla="*/ 1771609 w 1771609"/>
                <a:gd name="GluePoint4Y" fmla="*/ 1140095 h 1140095"/>
                <a:gd name="GluePoint5X" fmla="*/ 1637225 w 1771609"/>
                <a:gd name="GluePoint5Y" fmla="*/ 1140095 h 1140095"/>
                <a:gd name="GluePoint6X" fmla="*/ 1594820 w 1771609"/>
                <a:gd name="GluePoint6Y" fmla="*/ 1019711 h 1140095"/>
                <a:gd name="GluePoint7X" fmla="*/ 1513200 w 1771609"/>
                <a:gd name="GluePoint7Y" fmla="*/ 856627 h 1140095"/>
                <a:gd name="GluePoint8X" fmla="*/ 1538499 w 1771609"/>
                <a:gd name="GluePoint8Y" fmla="*/ 770415 h 1140095"/>
                <a:gd name="GluePoint9X" fmla="*/ 1561721 w 1771609"/>
                <a:gd name="GluePoint9Y" fmla="*/ 763041 h 1140095"/>
                <a:gd name="GluePoint10X" fmla="*/ 933455 w 1771609"/>
                <a:gd name="GluePoint10Y" fmla="*/ 161309 h 1140095"/>
                <a:gd name="GluePoint11X" fmla="*/ 957797 w 1771609"/>
                <a:gd name="GluePoint11Y" fmla="*/ 167970 h 1140095"/>
                <a:gd name="GluePoint12X" fmla="*/ 1286982 w 1771609"/>
                <a:gd name="GluePoint12Y" fmla="*/ 387616 h 1140095"/>
                <a:gd name="GluePoint13X" fmla="*/ 1293725 w 1771609"/>
                <a:gd name="GluePoint13Y" fmla="*/ 477075 h 1140095"/>
                <a:gd name="GluePoint14X" fmla="*/ 1245453 w 1771609"/>
                <a:gd name="GluePoint14Y" fmla="*/ 499154 h 1140095"/>
                <a:gd name="GluePoint15X" fmla="*/ 1245167 w 1771609"/>
                <a:gd name="GluePoint15Y" fmla="*/ 499154 h 1140095"/>
                <a:gd name="GluePoint16X" fmla="*/ 1203638 w 1771609"/>
                <a:gd name="GluePoint16Y" fmla="*/ 484104 h 1140095"/>
                <a:gd name="GluePoint17X" fmla="*/ 900647 w 1771609"/>
                <a:gd name="GluePoint17Y" fmla="*/ 281508 h 1140095"/>
                <a:gd name="GluePoint18X" fmla="*/ 872454 w 1771609"/>
                <a:gd name="GluePoint18Y" fmla="*/ 196164 h 1140095"/>
                <a:gd name="GluePoint19X" fmla="*/ 933455 w 1771609"/>
                <a:gd name="GluePoint19Y" fmla="*/ 161309 h 1140095"/>
                <a:gd name="GluePoint20X" fmla="*/ 256260 w 1771609"/>
                <a:gd name="GluePoint20Y" fmla="*/ 29 h 1140095"/>
                <a:gd name="GluePoint21X" fmla="*/ 454020 w 1771609"/>
                <a:gd name="GluePoint21Y" fmla="*/ 13474 h 1140095"/>
                <a:gd name="GluePoint22X" fmla="*/ 509236 w 1771609"/>
                <a:gd name="GluePoint22Y" fmla="*/ 84182 h 1140095"/>
                <a:gd name="GluePoint23X" fmla="*/ 445829 w 1771609"/>
                <a:gd name="GluePoint23Y" fmla="*/ 139871 h 1140095"/>
                <a:gd name="GluePoint24X" fmla="*/ 437447 w 1771609"/>
                <a:gd name="GluePoint24Y" fmla="*/ 139395 h 1140095"/>
                <a:gd name="GluePoint25X" fmla="*/ 73211 w 1771609"/>
                <a:gd name="GluePoint25Y" fmla="*/ 137204 h 1140095"/>
                <a:gd name="GluePoint26X" fmla="*/ 749 w 1771609"/>
                <a:gd name="GluePoint26Y" fmla="*/ 84082 h 1140095"/>
                <a:gd name="GluePoint27X" fmla="*/ 53871 w 1771609"/>
                <a:gd name="GluePoint27Y" fmla="*/ 11621 h 1140095"/>
                <a:gd name="GluePoint28X" fmla="*/ 58352 w 1771609"/>
                <a:gd name="GluePoint28Y" fmla="*/ 11093 h 1140095"/>
                <a:gd name="GluePoint29X" fmla="*/ 256260 w 1771609"/>
                <a:gd name="GluePoint29Y" fmla="*/ 29 h 114009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</a:cxnLst>
              <a:rect l="textAreaLeft" t="textAreaTop" r="textAreaRight" b="textAreaBottom"/>
              <a:pathLst>
                <a:path w="1771609" h="1140095">
                  <a:moveTo>
                    <a:pt x="1561721" y="763041"/>
                  </a:moveTo>
                  <a:cubicBezTo>
                    <a:pt x="1585506" y="760324"/>
                    <a:pt x="1609722" y="771249"/>
                    <a:pt x="1623024" y="792810"/>
                  </a:cubicBezTo>
                  <a:cubicBezTo>
                    <a:pt x="1656300" y="850065"/>
                    <a:pt x="1685920" y="909291"/>
                    <a:pt x="1711735" y="970132"/>
                  </a:cubicBezTo>
                  <a:lnTo>
                    <a:pt x="1771609" y="1140095"/>
                  </a:lnTo>
                  <a:lnTo>
                    <a:pt x="1637225" y="1140095"/>
                  </a:lnTo>
                  <a:lnTo>
                    <a:pt x="1594820" y="1019711"/>
                  </a:lnTo>
                  <a:cubicBezTo>
                    <a:pt x="1571072" y="963753"/>
                    <a:pt x="1543818" y="909282"/>
                    <a:pt x="1513200" y="856627"/>
                  </a:cubicBezTo>
                  <a:cubicBezTo>
                    <a:pt x="1496379" y="825834"/>
                    <a:pt x="1507704" y="787236"/>
                    <a:pt x="1538499" y="770415"/>
                  </a:cubicBezTo>
                  <a:cubicBezTo>
                    <a:pt x="1545912" y="766367"/>
                    <a:pt x="1553792" y="763946"/>
                    <a:pt x="1561721" y="763041"/>
                  </a:cubicBezTo>
                  <a:close/>
                  <a:moveTo>
                    <a:pt x="933455" y="161309"/>
                  </a:moveTo>
                  <a:cubicBezTo>
                    <a:pt x="941693" y="161855"/>
                    <a:pt x="949959" y="164025"/>
                    <a:pt x="957797" y="167970"/>
                  </a:cubicBezTo>
                  <a:cubicBezTo>
                    <a:pt x="1076184" y="227289"/>
                    <a:pt x="1186759" y="301068"/>
                    <a:pt x="1286982" y="387616"/>
                  </a:cubicBezTo>
                  <a:cubicBezTo>
                    <a:pt x="1313547" y="410457"/>
                    <a:pt x="1316566" y="450510"/>
                    <a:pt x="1293725" y="477075"/>
                  </a:cubicBezTo>
                  <a:cubicBezTo>
                    <a:pt x="1281638" y="491137"/>
                    <a:pt x="1263998" y="499204"/>
                    <a:pt x="1245453" y="499154"/>
                  </a:cubicBezTo>
                  <a:lnTo>
                    <a:pt x="1245167" y="499154"/>
                  </a:lnTo>
                  <a:cubicBezTo>
                    <a:pt x="1229965" y="499301"/>
                    <a:pt x="1215220" y="493956"/>
                    <a:pt x="1203638" y="484104"/>
                  </a:cubicBezTo>
                  <a:cubicBezTo>
                    <a:pt x="1111407" y="404300"/>
                    <a:pt x="1009633" y="336248"/>
                    <a:pt x="900647" y="281508"/>
                  </a:cubicBezTo>
                  <a:cubicBezTo>
                    <a:pt x="869295" y="265726"/>
                    <a:pt x="856672" y="227516"/>
                    <a:pt x="872454" y="196164"/>
                  </a:cubicBezTo>
                  <a:cubicBezTo>
                    <a:pt x="884290" y="172650"/>
                    <a:pt x="908742" y="159670"/>
                    <a:pt x="933455" y="161309"/>
                  </a:cubicBezTo>
                  <a:close/>
                  <a:moveTo>
                    <a:pt x="256260" y="29"/>
                  </a:moveTo>
                  <a:cubicBezTo>
                    <a:pt x="322331" y="427"/>
                    <a:pt x="388378" y="4909"/>
                    <a:pt x="454020" y="13474"/>
                  </a:cubicBezTo>
                  <a:cubicBezTo>
                    <a:pt x="488793" y="17752"/>
                    <a:pt x="513514" y="49409"/>
                    <a:pt x="509236" y="84182"/>
                  </a:cubicBezTo>
                  <a:cubicBezTo>
                    <a:pt x="505303" y="116151"/>
                    <a:pt x="478038" y="140098"/>
                    <a:pt x="445829" y="139871"/>
                  </a:cubicBezTo>
                  <a:cubicBezTo>
                    <a:pt x="443027" y="139899"/>
                    <a:pt x="440227" y="139740"/>
                    <a:pt x="437447" y="139395"/>
                  </a:cubicBezTo>
                  <a:cubicBezTo>
                    <a:pt x="316592" y="123615"/>
                    <a:pt x="194247" y="122878"/>
                    <a:pt x="73211" y="137204"/>
                  </a:cubicBezTo>
                  <a:cubicBezTo>
                    <a:pt x="38532" y="142545"/>
                    <a:pt x="6090" y="118762"/>
                    <a:pt x="749" y="84082"/>
                  </a:cubicBezTo>
                  <a:cubicBezTo>
                    <a:pt x="-4591" y="49403"/>
                    <a:pt x="19192" y="16961"/>
                    <a:pt x="53871" y="11621"/>
                  </a:cubicBezTo>
                  <a:cubicBezTo>
                    <a:pt x="55358" y="11392"/>
                    <a:pt x="56852" y="11216"/>
                    <a:pt x="58352" y="11093"/>
                  </a:cubicBezTo>
                  <a:cubicBezTo>
                    <a:pt x="124093" y="3319"/>
                    <a:pt x="190189" y="-369"/>
                    <a:pt x="256260" y="29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8" name="Freeform: Shape 11"/>
            <p:cNvSpPr/>
            <p:nvPr/>
          </p:nvSpPr>
          <p:spPr>
            <a:xfrm rot="5400000">
              <a:off x="11332440" y="3872160"/>
              <a:ext cx="1211040" cy="507960"/>
            </a:xfrm>
            <a:custGeom>
              <a:avLst/>
              <a:gdLst>
                <a:gd name="textAreaLeft" fmla="*/ 0 w 1211040"/>
                <a:gd name="textAreaRight" fmla="*/ 1214640 w 1211040"/>
                <a:gd name="textAreaTop" fmla="*/ 0 h 507960"/>
                <a:gd name="textAreaBottom" fmla="*/ 511560 h 507960"/>
                <a:gd name="GluePoint1X" fmla="*/ 0 w 1135066"/>
                <a:gd name="GluePoint1Y" fmla="*/ 0 h 477997"/>
                <a:gd name="GluePoint2X" fmla="*/ 1135066 w 1135066"/>
                <a:gd name="GluePoint2Y" fmla="*/ 0 h 477997"/>
                <a:gd name="GluePoint3X" fmla="*/ 1133370 w 1135066"/>
                <a:gd name="GluePoint3Y" fmla="*/ 16827 h 477997"/>
                <a:gd name="GluePoint4X" fmla="*/ 567533 w 1135066"/>
                <a:gd name="GluePoint4Y" fmla="*/ 477997 h 477997"/>
                <a:gd name="GluePoint5X" fmla="*/ 1696 w 1135066"/>
                <a:gd name="GluePoint5Y" fmla="*/ 16827 h 4779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49" name="PlaceHolder 4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BB9911A-62B7-4238-B0C6-298E2D482596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and Pictu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40" y="7560"/>
            <a:ext cx="7076880" cy="6182280"/>
            <a:chOff x="3240" y="7560"/>
            <a:chExt cx="7076880" cy="6182280"/>
          </a:xfrm>
        </p:grpSpPr>
        <p:sp>
          <p:nvSpPr>
            <p:cNvPr id="53" name="Freeform: Shape 14"/>
            <p:cNvSpPr/>
            <p:nvPr/>
          </p:nvSpPr>
          <p:spPr>
            <a:xfrm rot="16200000">
              <a:off x="-385560" y="4844880"/>
              <a:ext cx="1733760" cy="955800"/>
            </a:xfrm>
            <a:custGeom>
              <a:avLst/>
              <a:gdLst>
                <a:gd name="textAreaLeft" fmla="*/ 0 w 1733760"/>
                <a:gd name="textAreaRight" fmla="*/ 1737360 w 1733760"/>
                <a:gd name="textAreaTop" fmla="*/ 0 h 955800"/>
                <a:gd name="textAreaBottom" fmla="*/ 959400 h 955800"/>
                <a:gd name="GluePoint1X" fmla="*/ 0 w 1737401"/>
                <a:gd name="GluePoint1Y" fmla="*/ 0 h 959536"/>
                <a:gd name="GluePoint2X" fmla="*/ 123825 w 1737401"/>
                <a:gd name="GluePoint2Y" fmla="*/ 0 h 959536"/>
                <a:gd name="GluePoint3X" fmla="*/ 123825 w 1737401"/>
                <a:gd name="GluePoint3Y" fmla="*/ 790277 h 959536"/>
                <a:gd name="GluePoint4X" fmla="*/ 1490095 w 1737401"/>
                <a:gd name="GluePoint4Y" fmla="*/ 0 h 959536"/>
                <a:gd name="GluePoint5X" fmla="*/ 1737401 w 1737401"/>
                <a:gd name="GluePoint5Y" fmla="*/ 0 h 959536"/>
                <a:gd name="GluePoint6X" fmla="*/ 92869 w 1737401"/>
                <a:gd name="GluePoint6Y" fmla="*/ 951249 h 959536"/>
                <a:gd name="GluePoint7X" fmla="*/ 61913 w 1737401"/>
                <a:gd name="GluePoint7Y" fmla="*/ 959536 h 959536"/>
                <a:gd name="GluePoint8X" fmla="*/ 0 w 1737401"/>
                <a:gd name="GluePoint8Y" fmla="*/ 897624 h 959536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1737401" h="959536">
                  <a:moveTo>
                    <a:pt x="0" y="0"/>
                  </a:moveTo>
                  <a:lnTo>
                    <a:pt x="123825" y="0"/>
                  </a:lnTo>
                  <a:lnTo>
                    <a:pt x="123825" y="790277"/>
                  </a:lnTo>
                  <a:lnTo>
                    <a:pt x="1490095" y="0"/>
                  </a:lnTo>
                  <a:lnTo>
                    <a:pt x="1737401" y="0"/>
                  </a:lnTo>
                  <a:lnTo>
                    <a:pt x="92869" y="951249"/>
                  </a:lnTo>
                  <a:cubicBezTo>
                    <a:pt x="83458" y="956688"/>
                    <a:pt x="72780" y="959546"/>
                    <a:pt x="61913" y="959536"/>
                  </a:cubicBezTo>
                  <a:cubicBezTo>
                    <a:pt x="27719" y="959536"/>
                    <a:pt x="0" y="931818"/>
                    <a:pt x="0" y="897624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4" name="Freeform: Shape 13"/>
            <p:cNvSpPr/>
            <p:nvPr/>
          </p:nvSpPr>
          <p:spPr>
            <a:xfrm>
              <a:off x="6234480" y="7560"/>
              <a:ext cx="845640" cy="354240"/>
            </a:xfrm>
            <a:custGeom>
              <a:avLst/>
              <a:gdLst>
                <a:gd name="textAreaLeft" fmla="*/ 0 w 845640"/>
                <a:gd name="textAreaRight" fmla="*/ 849240 w 845640"/>
                <a:gd name="textAreaTop" fmla="*/ 0 h 354240"/>
                <a:gd name="textAreaBottom" fmla="*/ 357840 h 354240"/>
                <a:gd name="GluePoint1X" fmla="*/ 0 w 1135066"/>
                <a:gd name="GluePoint1Y" fmla="*/ 0 h 477997"/>
                <a:gd name="GluePoint2X" fmla="*/ 1135066 w 1135066"/>
                <a:gd name="GluePoint2Y" fmla="*/ 0 h 477997"/>
                <a:gd name="GluePoint3X" fmla="*/ 1133370 w 1135066"/>
                <a:gd name="GluePoint3Y" fmla="*/ 16827 h 477997"/>
                <a:gd name="GluePoint4X" fmla="*/ 567533 w 1135066"/>
                <a:gd name="GluePoint4Y" fmla="*/ 477997 h 477997"/>
                <a:gd name="GluePoint5X" fmla="*/ 1696 w 1135066"/>
                <a:gd name="GluePoint5Y" fmla="*/ 16827 h 4779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198360"/>
            <a:ext cx="5254200" cy="2320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Для правки текста заглавия щёлкните мышью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2657160"/>
            <a:ext cx="5254200" cy="336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002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42960" indent="-17136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00160" indent="-17136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413040" y="844920"/>
            <a:ext cx="5190120" cy="5190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icon to add picture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" name="PlaceHolder 6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E4CDF901-27DB-4C82-81D2-0605052128D5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wo Conten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440" y="5800680"/>
            <a:ext cx="688320" cy="688320"/>
          </a:xfrm>
          <a:prstGeom prst="rect">
            <a:avLst/>
          </a:prstGeom>
          <a:noFill/>
          <a:ln w="127000">
            <a:solidFill>
              <a:srgbClr val="ff941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Calibri"/>
            </a:endParaRPr>
          </a:p>
        </p:txBody>
      </p:sp>
      <p:sp>
        <p:nvSpPr>
          <p:cNvPr id="62" name="Arc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 rot="21438600">
            <a:off x="7963560" y="2523240"/>
            <a:ext cx="4017600" cy="4017240"/>
          </a:xfrm>
          <a:prstGeom prst="arc">
            <a:avLst>
              <a:gd name="adj1" fmla="val 16200000"/>
              <a:gd name="adj2" fmla="val 20093138"/>
            </a:avLst>
          </a:prstGeom>
          <a:noFill/>
          <a:ln cap="rnd" w="127000">
            <a:solidFill>
              <a:srgbClr val="2bc2b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  <a:tabLst>
                <a:tab algn="l" pos="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63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761200" y="390600"/>
            <a:ext cx="434160" cy="793440"/>
          </a:xfrm>
          <a:custGeom>
            <a:avLst/>
            <a:gdLst>
              <a:gd name="textAreaLeft" fmla="*/ -1800 w 434160"/>
              <a:gd name="textAreaRight" fmla="*/ 435960 w 434160"/>
              <a:gd name="textAreaTop" fmla="*/ 0 h 793440"/>
              <a:gd name="textAreaBottom" fmla="*/ 797040 h 793440"/>
              <a:gd name="GluePoint1X" fmla="*/ 28069 w 437721"/>
              <a:gd name="GluePoint1Y" fmla="*/ 0 h 797078"/>
              <a:gd name="GluePoint2X" fmla="*/ 437721 w 437721"/>
              <a:gd name="GluePoint2Y" fmla="*/ 398539 h 797078"/>
              <a:gd name="GluePoint3X" fmla="*/ 28069 w 437721"/>
              <a:gd name="GluePoint3Y" fmla="*/ 797078 h 797078"/>
              <a:gd name="GluePoint4X" fmla="*/ 0 w 437721"/>
              <a:gd name="GluePoint4Y" fmla="*/ 794325 h 797078"/>
              <a:gd name="GluePoint5X" fmla="*/ 0 w 437721"/>
              <a:gd name="GluePoint5Y" fmla="*/ 2753 h 797078"/>
              <a:gd name="GluePoint6X" fmla="*/ 28069 w 437721"/>
              <a:gd name="GluePoint6Y" fmla="*/ 0 h 797078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</a:cxnLst>
            <a:rect l="textAreaLeft" t="textAreaTop" r="textAreaRight" b="textAreaBottom"/>
            <a:pathLst>
              <a:path w="437721" h="797078">
                <a:moveTo>
                  <a:pt x="28069" y="0"/>
                </a:moveTo>
                <a:cubicBezTo>
                  <a:pt x="254314" y="0"/>
                  <a:pt x="437721" y="178432"/>
                  <a:pt x="437721" y="398539"/>
                </a:cubicBezTo>
                <a:cubicBezTo>
                  <a:pt x="437721" y="618646"/>
                  <a:pt x="254314" y="797078"/>
                  <a:pt x="28069" y="797078"/>
                </a:cubicBezTo>
                <a:lnTo>
                  <a:pt x="0" y="794325"/>
                </a:lnTo>
                <a:lnTo>
                  <a:pt x="0" y="2753"/>
                </a:lnTo>
                <a:lnTo>
                  <a:pt x="2806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Avenir Next LT Pro Light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693072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1001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1001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1001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7903080" y="1825560"/>
            <a:ext cx="344700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002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542960" indent="-17136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00160" indent="-17136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6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910EB8F-4BA2-4692-8B45-34D9CC016E5C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ab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&lt;дата/время&gt;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12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39600" cy="36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B809F800-E995-4069-8CF7-37E6360550F3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venir Next LT Pro Light"/>
              </a:rPr>
              <a:t>&lt;номер&gt;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2000" cy="4294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icon to add table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and Content 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9240" y="396360"/>
            <a:ext cx="11721240" cy="5338800"/>
            <a:chOff x="489240" y="396360"/>
            <a:chExt cx="11721240" cy="5338800"/>
          </a:xfrm>
        </p:grpSpPr>
        <p:sp>
          <p:nvSpPr>
            <p:cNvPr id="76" name="Oval 7"/>
            <p:cNvSpPr/>
            <p:nvPr/>
          </p:nvSpPr>
          <p:spPr>
            <a:xfrm>
              <a:off x="489240" y="1118880"/>
              <a:ext cx="4616280" cy="46162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7" name="Arc 8"/>
            <p:cNvSpPr/>
            <p:nvPr/>
          </p:nvSpPr>
          <p:spPr>
            <a:xfrm rot="19809000">
              <a:off x="8681400" y="940680"/>
              <a:ext cx="2984400" cy="2984400"/>
            </a:xfrm>
            <a:prstGeom prst="arc">
              <a:avLst>
                <a:gd name="adj1" fmla="val 15817365"/>
                <a:gd name="adj2" fmla="val 1781380"/>
              </a:avLst>
            </a:prstGeom>
            <a:noFill/>
            <a:ln cap="rnd" w="127000">
              <a:solidFill>
                <a:srgbClr val="2bc2b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8" name="Oval 9"/>
            <p:cNvSpPr/>
            <p:nvPr/>
          </p:nvSpPr>
          <p:spPr>
            <a:xfrm>
              <a:off x="910080" y="4781160"/>
              <a:ext cx="542520" cy="5425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840" y="1118880"/>
            <a:ext cx="4381200" cy="461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lt1"/>
                </a:solidFill>
                <a:effectLst/>
                <a:uFillTx/>
                <a:latin typeface="Tw Cen MT"/>
              </a:rPr>
              <a:t>Click to add title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801760" y="555120"/>
            <a:ext cx="5548320" cy="57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Click to add content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00280" indent="-34308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Second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002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Third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574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Fourth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14640" indent="-28584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Fifth level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600" y="0"/>
            <a:ext cx="12192120" cy="8286840"/>
            <a:chOff x="-3600" y="0"/>
            <a:chExt cx="12192120" cy="8286840"/>
          </a:xfrm>
        </p:grpSpPr>
        <p:sp>
          <p:nvSpPr>
            <p:cNvPr id="1" name="Freeform 13"/>
            <p:cNvSpPr/>
            <p:nvPr/>
          </p:nvSpPr>
          <p:spPr>
            <a:xfrm>
              <a:off x="4000680" y="1087560"/>
              <a:ext cx="8187840" cy="5766840"/>
            </a:xfrm>
            <a:custGeom>
              <a:avLst/>
              <a:gdLst>
                <a:gd name="textAreaLeft" fmla="*/ 0 w 8187840"/>
                <a:gd name="textAreaRight" fmla="*/ 8191440 w 8187840"/>
                <a:gd name="textAreaTop" fmla="*/ 0 h 5766840"/>
                <a:gd name="textAreaBottom" fmla="*/ 5770440 h 5766840"/>
                <a:gd name="GluePoint1X" fmla="*/ 4929467 w 8191500"/>
                <a:gd name="GluePoint1Y" fmla="*/ 0 h 5770597"/>
                <a:gd name="GluePoint2X" fmla="*/ 8065066 w 8191500"/>
                <a:gd name="GluePoint2Y" fmla="*/ 1118513 h 5770597"/>
                <a:gd name="GluePoint3X" fmla="*/ 8191500 w 8191500"/>
                <a:gd name="GluePoint3Y" fmla="*/ 1227339 h 5770597"/>
                <a:gd name="GluePoint4X" fmla="*/ 8191500 w 8191500"/>
                <a:gd name="GluePoint4Y" fmla="*/ 5770597 h 5770597"/>
                <a:gd name="GluePoint5X" fmla="*/ 79523 w 8191500"/>
                <a:gd name="GluePoint5Y" fmla="*/ 5770597 h 5770597"/>
                <a:gd name="GluePoint6X" fmla="*/ 56799 w 8191500"/>
                <a:gd name="GluePoint6Y" fmla="*/ 5644158 h 5770597"/>
                <a:gd name="GluePoint7X" fmla="*/ 0 w 8191500"/>
                <a:gd name="GluePoint7Y" fmla="*/ 4898209 h 5770597"/>
                <a:gd name="GluePoint8X" fmla="*/ 4929467 w 8191500"/>
                <a:gd name="GluePoint8Y" fmla="*/ 0 h 57705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8191500" h="5770597">
                  <a:moveTo>
                    <a:pt x="4929467" y="0"/>
                  </a:moveTo>
                  <a:cubicBezTo>
                    <a:pt x="6120547" y="0"/>
                    <a:pt x="7212963" y="419755"/>
                    <a:pt x="8065066" y="1118513"/>
                  </a:cubicBezTo>
                  <a:lnTo>
                    <a:pt x="8191500" y="1227339"/>
                  </a:lnTo>
                  <a:lnTo>
                    <a:pt x="8191500" y="5770597"/>
                  </a:lnTo>
                  <a:lnTo>
                    <a:pt x="79523" y="5770597"/>
                  </a:lnTo>
                  <a:lnTo>
                    <a:pt x="56799" y="5644158"/>
                  </a:lnTo>
                  <a:cubicBezTo>
                    <a:pt x="19398" y="5400934"/>
                    <a:pt x="0" y="5151822"/>
                    <a:pt x="0" y="4898209"/>
                  </a:cubicBezTo>
                  <a:cubicBezTo>
                    <a:pt x="0" y="2193003"/>
                    <a:pt x="2206998" y="0"/>
                    <a:pt x="49294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cxnSp>
          <p:nvCxnSpPr>
            <p:cNvPr id="2" name="Straight Connector 7"/>
            <p:cNvCxnSpPr/>
            <p:nvPr/>
          </p:nvCxnSpPr>
          <p:spPr>
            <a:xfrm>
              <a:off x="406080" y="183600"/>
              <a:ext cx="3600" cy="1601640"/>
            </a:xfrm>
            <a:prstGeom prst="straightConnector1">
              <a:avLst/>
            </a:prstGeom>
            <a:ln cap="rnd" w="127000">
              <a:solidFill>
                <a:srgbClr val="2bc2b4"/>
              </a:solidFill>
              <a:prstDash val="dash"/>
              <a:round/>
            </a:ln>
          </p:spPr>
        </p:cxnSp>
        <p:sp>
          <p:nvSpPr>
            <p:cNvPr id="3" name="Freeform: Shape 13"/>
            <p:cNvSpPr/>
            <p:nvPr/>
          </p:nvSpPr>
          <p:spPr>
            <a:xfrm>
              <a:off x="5292360" y="0"/>
              <a:ext cx="2276280" cy="1264320"/>
            </a:xfrm>
            <a:custGeom>
              <a:avLst/>
              <a:gdLst>
                <a:gd name="textAreaLeft" fmla="*/ 0 w 2276280"/>
                <a:gd name="textAreaRight" fmla="*/ 2279880 w 2276280"/>
                <a:gd name="textAreaTop" fmla="*/ 0 h 1264320"/>
                <a:gd name="textAreaBottom" fmla="*/ 1267920 h 1264320"/>
                <a:gd name="GluePoint1X" fmla="*/ 0 w 2279742"/>
                <a:gd name="GluePoint1Y" fmla="*/ 0 h 1267785"/>
                <a:gd name="GluePoint2X" fmla="*/ 138700 w 2279742"/>
                <a:gd name="GluePoint2Y" fmla="*/ 0 h 1267785"/>
                <a:gd name="GluePoint3X" fmla="*/ 138700 w 2279742"/>
                <a:gd name="GluePoint3Y" fmla="*/ 1078193 h 1267785"/>
                <a:gd name="GluePoint4X" fmla="*/ 2002733 w 2279742"/>
                <a:gd name="GluePoint4Y" fmla="*/ 0 h 1267785"/>
                <a:gd name="GluePoint5X" fmla="*/ 2279742 w 2279742"/>
                <a:gd name="GluePoint5Y" fmla="*/ 0 h 1267785"/>
                <a:gd name="GluePoint6X" fmla="*/ 104026 w 2279742"/>
                <a:gd name="GluePoint6Y" fmla="*/ 1258503 h 1267785"/>
                <a:gd name="GluePoint7X" fmla="*/ 69351 w 2279742"/>
                <a:gd name="GluePoint7Y" fmla="*/ 1267785 h 1267785"/>
                <a:gd name="GluePoint8X" fmla="*/ 0 w 2279742"/>
                <a:gd name="GluePoint8Y" fmla="*/ 1198436 h 1267785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</a:cxnLst>
              <a:rect l="textAreaLeft" t="textAreaTop" r="textAreaRight" b="textAreaBottom"/>
              <a:pathLst>
                <a:path w="2279742" h="1267785">
                  <a:moveTo>
                    <a:pt x="0" y="0"/>
                  </a:moveTo>
                  <a:lnTo>
                    <a:pt x="138700" y="0"/>
                  </a:lnTo>
                  <a:lnTo>
                    <a:pt x="138700" y="1078193"/>
                  </a:lnTo>
                  <a:lnTo>
                    <a:pt x="2002733" y="0"/>
                  </a:lnTo>
                  <a:lnTo>
                    <a:pt x="2279742" y="0"/>
                  </a:lnTo>
                  <a:lnTo>
                    <a:pt x="104026" y="1258503"/>
                  </a:lnTo>
                  <a:cubicBezTo>
                    <a:pt x="93484" y="1264595"/>
                    <a:pt x="81523" y="1267796"/>
                    <a:pt x="69351" y="1267785"/>
                  </a:cubicBezTo>
                  <a:cubicBezTo>
                    <a:pt x="31049" y="1267785"/>
                    <a:pt x="0" y="1236737"/>
                    <a:pt x="0" y="1198436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4" name="Freeform: Shape 15"/>
            <p:cNvSpPr/>
            <p:nvPr/>
          </p:nvSpPr>
          <p:spPr>
            <a:xfrm>
              <a:off x="10208520" y="0"/>
              <a:ext cx="1131480" cy="474480"/>
            </a:xfrm>
            <a:custGeom>
              <a:avLst/>
              <a:gdLst>
                <a:gd name="textAreaLeft" fmla="*/ 0 w 1131480"/>
                <a:gd name="textAreaRight" fmla="*/ 1135080 w 1131480"/>
                <a:gd name="textAreaTop" fmla="*/ 0 h 474480"/>
                <a:gd name="textAreaBottom" fmla="*/ 478080 h 474480"/>
                <a:gd name="GluePoint1X" fmla="*/ 0 w 1135066"/>
                <a:gd name="GluePoint1Y" fmla="*/ 0 h 477997"/>
                <a:gd name="GluePoint2X" fmla="*/ 1135066 w 1135066"/>
                <a:gd name="GluePoint2Y" fmla="*/ 0 h 477997"/>
                <a:gd name="GluePoint3X" fmla="*/ 1133370 w 1135066"/>
                <a:gd name="GluePoint3Y" fmla="*/ 16827 h 477997"/>
                <a:gd name="GluePoint4X" fmla="*/ 567533 w 1135066"/>
                <a:gd name="GluePoint4Y" fmla="*/ 477997 h 477997"/>
                <a:gd name="GluePoint5X" fmla="*/ 1696 w 1135066"/>
                <a:gd name="GluePoint5Y" fmla="*/ 16827 h 477997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textAreaLeft" t="textAreaTop" r="textAreaRight" b="textAreaBottom"/>
              <a:pathLst>
                <a:path w="1135066" h="477997">
                  <a:moveTo>
                    <a:pt x="0" y="0"/>
                  </a:moveTo>
                  <a:lnTo>
                    <a:pt x="1135066" y="0"/>
                  </a:lnTo>
                  <a:lnTo>
                    <a:pt x="1133370" y="16827"/>
                  </a:lnTo>
                  <a:cubicBezTo>
                    <a:pt x="1079514" y="280016"/>
                    <a:pt x="846644" y="477997"/>
                    <a:pt x="567533" y="477997"/>
                  </a:cubicBezTo>
                  <a:cubicBezTo>
                    <a:pt x="288422" y="477997"/>
                    <a:pt x="55552" y="280016"/>
                    <a:pt x="1696" y="168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5" name="Oval 10"/>
            <p:cNvSpPr/>
            <p:nvPr/>
          </p:nvSpPr>
          <p:spPr>
            <a:xfrm>
              <a:off x="1568880" y="514800"/>
              <a:ext cx="2389680" cy="232488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ffffff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6" name="Freeform: Shape 19"/>
            <p:cNvSpPr/>
            <p:nvPr/>
          </p:nvSpPr>
          <p:spPr>
            <a:xfrm flipH="1">
              <a:off x="-3600" y="2949840"/>
              <a:ext cx="1182960" cy="1767960"/>
            </a:xfrm>
            <a:custGeom>
              <a:avLst/>
              <a:gdLst>
                <a:gd name="textAreaLeft" fmla="*/ -1800 w 1182960"/>
                <a:gd name="textAreaRight" fmla="*/ 1184760 w 1182960"/>
                <a:gd name="textAreaTop" fmla="*/ 0 h 1767960"/>
                <a:gd name="textAreaBottom" fmla="*/ 1771560 h 1767960"/>
                <a:gd name="GluePoint1X" fmla="*/ 61913 w 1186451"/>
                <a:gd name="GluePoint1Y" fmla="*/ 0 h 1771650"/>
                <a:gd name="GluePoint2X" fmla="*/ 1186451 w 1186451"/>
                <a:gd name="GluePoint2Y" fmla="*/ 0 h 1771650"/>
                <a:gd name="GluePoint3X" fmla="*/ 1186451 w 1186451"/>
                <a:gd name="GluePoint3Y" fmla="*/ 123825 h 1771650"/>
                <a:gd name="GluePoint4X" fmla="*/ 123825 w 1186451"/>
                <a:gd name="GluePoint4Y" fmla="*/ 123825 h 1771650"/>
                <a:gd name="GluePoint5X" fmla="*/ 123825 w 1186451"/>
                <a:gd name="GluePoint5Y" fmla="*/ 1647825 h 1771650"/>
                <a:gd name="GluePoint6X" fmla="*/ 1186451 w 1186451"/>
                <a:gd name="GluePoint6Y" fmla="*/ 1647825 h 1771650"/>
                <a:gd name="GluePoint7X" fmla="*/ 1186451 w 1186451"/>
                <a:gd name="GluePoint7Y" fmla="*/ 1771650 h 1771650"/>
                <a:gd name="GluePoint8X" fmla="*/ 61913 w 1186451"/>
                <a:gd name="GluePoint8Y" fmla="*/ 1771650 h 1771650"/>
                <a:gd name="GluePoint9X" fmla="*/ 0 w 1186451"/>
                <a:gd name="GluePoint9Y" fmla="*/ 1709738 h 1771650"/>
                <a:gd name="GluePoint10X" fmla="*/ 0 w 1186451"/>
                <a:gd name="GluePoint10Y" fmla="*/ 61913 h 1771650"/>
                <a:gd name="GluePoint11X" fmla="*/ 61913 w 1186451"/>
                <a:gd name="GluePoint11Y" fmla="*/ 0 h 177165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</a:cxnLst>
              <a:rect l="textAreaLeft" t="textAreaTop" r="textAreaRight" b="textAreaBottom"/>
              <a:pathLst>
                <a:path w="1186451" h="1771650">
                  <a:moveTo>
                    <a:pt x="61913" y="0"/>
                  </a:moveTo>
                  <a:lnTo>
                    <a:pt x="1186451" y="0"/>
                  </a:lnTo>
                  <a:lnTo>
                    <a:pt x="1186451" y="123825"/>
                  </a:lnTo>
                  <a:lnTo>
                    <a:pt x="123825" y="123825"/>
                  </a:lnTo>
                  <a:lnTo>
                    <a:pt x="123825" y="1647825"/>
                  </a:lnTo>
                  <a:lnTo>
                    <a:pt x="1186451" y="1647825"/>
                  </a:lnTo>
                  <a:lnTo>
                    <a:pt x="1186451" y="1771650"/>
                  </a:lnTo>
                  <a:lnTo>
                    <a:pt x="61913" y="1771650"/>
                  </a:lnTo>
                  <a:cubicBezTo>
                    <a:pt x="27719" y="1771650"/>
                    <a:pt x="0" y="1743932"/>
                    <a:pt x="0" y="1709738"/>
                  </a:cubicBez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  <p:sp>
          <p:nvSpPr>
            <p:cNvPr id="7" name="Arc 12"/>
            <p:cNvSpPr/>
            <p:nvPr/>
          </p:nvSpPr>
          <p:spPr>
            <a:xfrm rot="16200000">
              <a:off x="1539720" y="4206960"/>
              <a:ext cx="4079880" cy="4079880"/>
            </a:xfrm>
            <a:prstGeom prst="arc">
              <a:avLst>
                <a:gd name="adj1" fmla="val 16200000"/>
                <a:gd name="adj2" fmla="val 0"/>
              </a:avLst>
            </a:prstGeom>
            <a:noFill/>
            <a:ln cap="rnd" w="127000">
              <a:solidFill>
                <a:srgbClr val="2bc2b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Calibri"/>
              </a:endParaRPr>
            </a:p>
          </p:txBody>
        </p:sp>
      </p:grpSp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  <p:sldLayoutId id="2147483653" r:id="rId4"/>
    <p:sldLayoutId id="2147483654" r:id="rId5"/>
    <p:sldLayoutId id="2147483655" r:id="rId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800600" y="2949840"/>
            <a:ext cx="6641280" cy="239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lt1"/>
                </a:solidFill>
                <a:effectLst/>
                <a:uFillTx/>
                <a:latin typeface="Tw Cen MT"/>
              </a:rPr>
              <a:t>Інформаційно-пошукові можливості Харвестера відкритої науки НАН України</a:t>
            </a:r>
            <a:br>
              <a:rPr sz="4400"/>
            </a:b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6858000" y="5715000"/>
            <a:ext cx="4569120" cy="10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Міжнародна наукова конференція «Бібліотека. Наука. Комунікація. Пріоритети сьогодення та перспективи», м. Київ, 1–3 жовтня 2025 р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.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47520"/>
            <a:ext cx="11657160" cy="109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anchorCtr="1">
            <a:noAutofit/>
          </a:bodyPr>
          <a:p>
            <a:pPr indent="0" algn="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 окремих слів. Приклад запиту:</a:t>
            </a:r>
            <a:br>
              <a:rPr sz="4400"/>
            </a:b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 </a:t>
            </a:r>
            <a:r>
              <a:rPr b="0" lang="uk-UA" sz="4400" strike="noStrike" u="none">
                <a:solidFill>
                  <a:srgbClr val="ff4000"/>
                </a:solidFill>
                <a:effectLst/>
                <a:uFillTx/>
                <a:latin typeface="Tw Cen MT"/>
              </a:rPr>
              <a:t>насіння</a:t>
            </a: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  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10513440" y="3657600"/>
            <a:ext cx="1598760" cy="2971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uk-UA" sz="15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ПРИМІТКА: </a:t>
            </a:r>
            <a:endParaRPr b="0" lang="uk-UA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uk-UA" sz="15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Не всі знайдені статті мають в своїй назві слово “насіння” ,  Серед знайдених є статті, де слово “насіння” зустрічається в Анотації.</a:t>
            </a:r>
            <a:endParaRPr b="0" lang="uk-UA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uk-UA" sz="15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Пам’ятаємо, що у простому пошуку </a:t>
            </a:r>
            <a:r>
              <a:rPr b="0" lang="uk-UA" sz="15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залучаються одночасно  всі описові поля.</a:t>
            </a:r>
            <a:endParaRPr b="0" lang="uk-UA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6" name="" descr=""/>
          <p:cNvPicPr/>
          <p:nvPr/>
        </p:nvPicPr>
        <p:blipFill>
          <a:blip r:embed="rId1"/>
          <a:stretch/>
        </p:blipFill>
        <p:spPr>
          <a:xfrm>
            <a:off x="685800" y="1143000"/>
            <a:ext cx="9827640" cy="5653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656800" cy="120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 декількох слів (1) </a:t>
            </a:r>
            <a:br>
              <a:rPr sz="4400"/>
            </a:b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Приклад запиту: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8" name="" descr=""/>
          <p:cNvPicPr/>
          <p:nvPr/>
        </p:nvPicPr>
        <p:blipFill>
          <a:blip r:embed="rId1"/>
          <a:stretch/>
        </p:blipFill>
        <p:spPr>
          <a:xfrm>
            <a:off x="1143000" y="1302120"/>
            <a:ext cx="8303400" cy="5777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"/>
          <p:cNvSpPr/>
          <p:nvPr/>
        </p:nvSpPr>
        <p:spPr>
          <a:xfrm>
            <a:off x="5715000" y="447120"/>
            <a:ext cx="445680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uk-UA" sz="4400" strike="noStrike" u="none">
                <a:solidFill>
                  <a:srgbClr val="ff4000"/>
                </a:solidFill>
                <a:effectLst/>
                <a:uFillTx/>
                <a:latin typeface="Arial"/>
              </a:rPr>
              <a:t>курган* околиц*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4752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 декількох слів (2) 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914400" y="1371600"/>
            <a:ext cx="11275560" cy="4279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1371600" y="5943600"/>
            <a:ext cx="10284840" cy="60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Кількість результатів пошуку при різних варіантах логічних комбінацій пошукових слів  </a:t>
            </a:r>
            <a:r>
              <a:rPr b="0" lang="uk-UA" sz="2200" strike="noStrike" u="none">
                <a:solidFill>
                  <a:srgbClr val="3465a4"/>
                </a:solidFill>
                <a:effectLst/>
                <a:uFillTx/>
                <a:latin typeface="Avenir Next LT Pro Light"/>
              </a:rPr>
              <a:t>Полісся і споруди</a:t>
            </a: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5715360" y="360"/>
            <a:ext cx="5941080" cy="6855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PlaceHolder 38"/>
          <p:cNvSpPr/>
          <p:nvPr/>
        </p:nvSpPr>
        <p:spPr>
          <a:xfrm>
            <a:off x="180000" y="539640"/>
            <a:ext cx="5649840" cy="404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 з використанням відстані між словами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algn="l" pos="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Приклад запиту: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algn="l" pos="0"/>
              </a:tabLst>
            </a:pPr>
            <a:r>
              <a:rPr b="0" lang="uk-UA" sz="4000" strike="noStrike" u="none">
                <a:solidFill>
                  <a:srgbClr val="ff4000"/>
                </a:solidFill>
                <a:effectLst/>
                <a:uFillTx/>
                <a:latin typeface="Segoe UI"/>
                <a:ea typeface="Segoe UI"/>
              </a:rPr>
              <a:t>"</a:t>
            </a:r>
            <a:r>
              <a:rPr b="0" lang="uk-UA" sz="4000" strike="noStrike" u="none">
                <a:solidFill>
                  <a:srgbClr val="ff4000"/>
                </a:solidFill>
                <a:effectLst/>
                <a:uFillTx/>
                <a:latin typeface="Tw Cen MT"/>
                <a:ea typeface="Segoe UI"/>
              </a:rPr>
              <a:t>проблеми війни</a:t>
            </a:r>
            <a:r>
              <a:rPr b="0" lang="uk-UA" sz="4000" strike="noStrike" u="none">
                <a:solidFill>
                  <a:srgbClr val="ff4000"/>
                </a:solidFill>
                <a:effectLst/>
                <a:uFillTx/>
                <a:latin typeface="Segoe UI"/>
                <a:ea typeface="Segoe UI"/>
              </a:rPr>
              <a:t>"</a:t>
            </a:r>
            <a:r>
              <a:rPr b="0" lang="uk-UA" sz="4000" strike="noStrike" u="none">
                <a:solidFill>
                  <a:srgbClr val="ff4000"/>
                </a:solidFill>
                <a:effectLst/>
                <a:uFillTx/>
                <a:latin typeface="Tw Cen MT"/>
                <a:ea typeface="Segoe UI"/>
              </a:rPr>
              <a:t>~5</a:t>
            </a:r>
            <a:r>
              <a:rPr b="0" lang="uk-UA" sz="4000" strike="noStrike" u="none">
                <a:solidFill>
                  <a:schemeClr val="dk1"/>
                </a:solidFill>
                <a:effectLst/>
                <a:uFillTx/>
                <a:latin typeface="Tw Cen MT"/>
                <a:ea typeface="Segoe UI"/>
              </a:rPr>
              <a:t> 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Розширений пошук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8686800" y="1828800"/>
            <a:ext cx="3427200" cy="2970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228600"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Переваги: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Більша точність 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Більша гнучкість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Більша зручність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96440" y="1600200"/>
            <a:ext cx="6816960" cy="4418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Більш точний і гнучкий тип пошуку, який дає змогу вказати різні критерії для пошуку ресурсів :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Описові поля, наприклад, назва, автор або тема та вказати їх значення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Тип пошуку (наприклад, усі слова, будь-яке слово або точний збіг)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Логічний оператор (наприклад, І, АБО або НІ) 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Додавати додаткові рядки пошуку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Також можна застосувати фасети для уточнення результатів за різними категоріями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1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 </a:t>
            </a:r>
            <a:endParaRPr b="0" lang="uk-UA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5459400" y="5486400"/>
            <a:ext cx="6653880" cy="12193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 rot="16200000">
            <a:off x="-826560" y="2144880"/>
            <a:ext cx="4799880" cy="1882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Сторінка розширеного пошуку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icture Placeholder 1" descr="Kids playing and drawing on the ground"/>
          <p:cNvSpPr/>
          <p:nvPr/>
        </p:nvSpPr>
        <p:spPr>
          <a:xfrm>
            <a:off x="6413040" y="844920"/>
            <a:ext cx="5190120" cy="519012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1" name="" descr=""/>
          <p:cNvPicPr/>
          <p:nvPr/>
        </p:nvPicPr>
        <p:blipFill>
          <a:blip r:embed="rId2"/>
          <a:stretch/>
        </p:blipFill>
        <p:spPr>
          <a:xfrm>
            <a:off x="3886200" y="0"/>
            <a:ext cx="8303400" cy="6640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 rot="16200000">
            <a:off x="-2284920" y="2515320"/>
            <a:ext cx="6857280" cy="1827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Формування запиту</a:t>
            </a:r>
            <a:br>
              <a:rPr sz="4400"/>
            </a:b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розширеного пошуку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2553480" y="0"/>
            <a:ext cx="9570960" cy="6856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838080" y="304920"/>
            <a:ext cx="1051200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 на основі ШІ</a:t>
            </a:r>
            <a:endParaRPr b="0" lang="uk-UA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569880" y="21240"/>
            <a:ext cx="11144520" cy="6856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838080" y="304920"/>
            <a:ext cx="1051200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 на основі ШІ</a:t>
            </a:r>
            <a:endParaRPr b="0" lang="uk-UA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685800" y="2286000"/>
            <a:ext cx="10513440" cy="3777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домен-обізнаний;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 контекстуальний і персоналізований;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 розмовний;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мультимодальний; 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інтелектуальний;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допоміжний</a:t>
            </a: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.</a:t>
            </a:r>
            <a:br>
              <a:rPr sz="2400"/>
            </a:b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  <a:ea typeface="Microsoft YaHei"/>
              </a:rPr>
              <a:t> 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Інтелектуальні модулі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693072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19999"/>
          </a:bodyPr>
          <a:p>
            <a:pPr marL="90360" indent="234133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1400" strike="noStrike" u="none">
                <a:solidFill>
                  <a:srgbClr val="3465a4"/>
                </a:solidFill>
                <a:effectLst/>
                <a:uFillTx/>
                <a:latin typeface="Avenir Next LT Pro Light"/>
              </a:rPr>
              <a:t>F</a:t>
            </a: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Faceted Search — уточнення результатів за категоріями: автор, тип ресурсу, дата, репозитарій.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234133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DDiscover — не лише пошук, а й виявлення нових ресурсів завдяки рекомендаціям.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234133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SSuggestComponent / MoreLikeThis — підказки та аналоги на основі текстового аналізу (анотації, заголовки).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234133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AAuthority Search — стандартизація термінів, ORCID, авторитетні файли для точного цитування та уніфікації.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23413320">
              <a:lnSpc>
                <a:spcPct val="100000"/>
              </a:lnSpc>
              <a:spcAft>
                <a:spcPts val="1060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DDiscover Relationships (VuFind) — візуалізація зв’язків між публікаціями, авторами, темами.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840" y="1118880"/>
            <a:ext cx="4381200" cy="461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br>
              <a:rPr sz="4400"/>
            </a:br>
            <a:br>
              <a:rPr sz="4400"/>
            </a:br>
            <a:r>
              <a:rPr b="0" lang="uk-UA" sz="4800" strike="noStrike" u="none">
                <a:solidFill>
                  <a:schemeClr val="lt1"/>
                </a:solidFill>
                <a:effectLst/>
                <a:uFillTx/>
                <a:latin typeface="Tw Cen MT"/>
              </a:rPr>
              <a:t>Цілі</a:t>
            </a:r>
            <a:br>
              <a:rPr sz="4400"/>
            </a:br>
            <a:br>
              <a:rPr sz="4800"/>
            </a:br>
            <a:endParaRPr b="0" lang="uk-UA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801760" y="555120"/>
            <a:ext cx="5548320" cy="57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Забезпечення доступу до академічних результатів НАН України 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Інтеграція репозитаріїв і метаданих 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Розробка згідно з принципами відкритої науки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не просто документів, а </a:t>
            </a:r>
            <a:r>
              <a:rPr b="0" lang="uk-UA" sz="28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знаннєвих зв’язків</a:t>
            </a: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 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Дослідити зв’язки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852480" y="1835280"/>
            <a:ext cx="510552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90360" indent="2341332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1400" strike="noStrike" u="none">
                <a:solidFill>
                  <a:srgbClr val="3465a4"/>
                </a:solidFill>
                <a:effectLst/>
                <a:uFillTx/>
                <a:latin typeface="Avenir Next LT Pro Light"/>
              </a:rPr>
              <a:t>F</a:t>
            </a:r>
            <a:r>
              <a:rPr b="0" lang="uk-UA" sz="22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Discover Relationships — візуалізація зв’язків між публікаціями, авторами, темами. 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2341332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Symbol" charset="2"/>
              <a:buChar char=""/>
              <a:tabLst>
                <a:tab algn="l" pos="450360"/>
              </a:tabLst>
            </a:pPr>
            <a:r>
              <a:rPr b="0" lang="uk-UA" sz="22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дДає змогу користувачам відкривати нові ресурси, що можуть бути їм цікавими або корисними, а також розуміти контекст і смисл цих ресурсів.</a:t>
            </a: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450360"/>
              </a:tabLst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90360"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450360"/>
              </a:tabLst>
            </a:pPr>
            <a:r>
              <a:rPr b="0" lang="uk-UA" sz="2000" strike="noStrike" u="none">
                <a:solidFill>
                  <a:srgbClr val="000000"/>
                </a:solidFill>
                <a:effectLst/>
                <a:uFillTx/>
                <a:latin typeface="Avenir Next LT Pro Light"/>
              </a:rPr>
              <a:t>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6339600" y="0"/>
            <a:ext cx="5319000" cy="6857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83760" y="764640"/>
            <a:ext cx="5311440" cy="5325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lt1"/>
                </a:solidFill>
                <a:effectLst/>
                <a:uFillTx/>
                <a:latin typeface="Tw Cen MT"/>
              </a:rPr>
              <a:t>Дякую </a:t>
            </a:r>
            <a:br>
              <a:rPr sz="4400"/>
            </a:br>
            <a:r>
              <a:rPr b="0" lang="uk-UA" sz="4400" strike="noStrike" u="none">
                <a:solidFill>
                  <a:schemeClr val="lt1"/>
                </a:solidFill>
                <a:effectLst/>
                <a:uFillTx/>
                <a:latin typeface="Tw Cen MT"/>
              </a:rPr>
              <a:t>за увагу!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6605280" y="755280"/>
            <a:ext cx="4616280" cy="5311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Галина Проскудіна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Інститут програмних систем НАН України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r>
              <a:rPr b="0" lang="uk-UA" sz="24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gupros@isofts.kiev.ua</a:t>
            </a: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None/>
              <a:tabLst>
                <a:tab algn="l" pos="0"/>
              </a:tabLst>
            </a:pPr>
            <a:endParaRPr b="0" lang="uk-UA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838080" y="304920"/>
            <a:ext cx="1051200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Ядро пошукової системи</a:t>
            </a:r>
            <a:endParaRPr b="0" lang="uk-UA" sz="4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838080" y="1838160"/>
            <a:ext cx="9218160" cy="4281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marL="450360" indent="23413320">
              <a:lnSpc>
                <a:spcPct val="115000"/>
              </a:lnSpc>
              <a:spcAft>
                <a:spcPts val="1236"/>
              </a:spcAft>
              <a:buNone/>
              <a:tabLst>
                <a:tab algn="l" pos="0"/>
              </a:tabLst>
            </a:pPr>
            <a:r>
              <a:rPr b="0" lang="uk-UA" sz="1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В</a:t>
            </a: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0360" indent="0">
              <a:lnSpc>
                <a:spcPct val="10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uk-UA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Базується на Apache Solr (Lucene) -  рішення, яке відповідає стандартам сучасних електронних бібліотек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Вона вже використовується, наприклад, у Науковій бібліотеці періодичних видань НАН України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Основні функції: базовий та розширений пошук, індексація, фільтрація, навігація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8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за: ключовими словами, авторами, темами, мовами, типами ресурсів, хронологією</a:t>
            </a:r>
            <a:endParaRPr b="0" lang="uk-UA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2868120" y="923400"/>
            <a:ext cx="6451920" cy="5007240"/>
          </a:xfrm>
          <a:prstGeom prst="rect">
            <a:avLst/>
          </a:prstGeom>
          <a:noFill/>
          <a:ln w="0">
            <a:noFill/>
          </a:ln>
        </p:spPr>
        <p:txBody>
          <a:bodyPr lIns="0" rIns="0" tIns="45720" bIns="45720" anchor="ctr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6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Технологічна</a:t>
            </a:r>
            <a:br>
              <a:rPr sz="6000"/>
            </a:br>
            <a:r>
              <a:rPr b="0" lang="uk-UA" sz="6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основа</a:t>
            </a:r>
            <a:endParaRPr b="0" lang="uk-UA" sz="6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552240" y="-58680"/>
            <a:ext cx="9275400" cy="69138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Простий пошук (1)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911480" cy="4294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92500" lnSpcReduction="9999"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Найбільш загальний і найзручніший тип пошуку, який дає змогу ввести один або кілька пошукових термінів у поле пошуку й отримати список релевантних ресурсів, тобто ресурсів, які задовольняють тій або іншій умові.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окремих слів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Слова, що не шукаються — стоп-слова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по багатьом словам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Використання в словах групових символів * та ?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5943600" y="1816920"/>
            <a:ext cx="5712840" cy="4687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marL="228600" indent="0" defTabSz="9144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Надається</a:t>
            </a: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 така оригінальна можливість, як пошук по близькості звучання того слова, яке ви вкажете. Для цього треба вказати символ тильда "~" в кінці слова.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001"/>
              </a:spcBef>
              <a:spcAft>
                <a:spcPts val="799"/>
              </a:spcAft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по </a:t>
            </a: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близькості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звучання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слова</a:t>
            </a: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за фразами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з використанням відстані між словами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Пошук за важливістю слів або фраз 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0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Обов’язкова наявність слів або фраз</a:t>
            </a: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Простий пошук (2)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911480" cy="228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Сформульований пошуковий вираз має відношення до відповідного набору описових полів, тобто в разі вибору </a:t>
            </a:r>
            <a:r>
              <a:rPr b="1" lang="uk-UA" sz="2200" strike="noStrike" u="none">
                <a:solidFill>
                  <a:srgbClr val="3465a4"/>
                </a:solidFill>
                <a:effectLst/>
                <a:uFillTx/>
                <a:latin typeface="Avenir Next LT Pro Light"/>
              </a:rPr>
              <a:t>Всі поля</a:t>
            </a: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  пошук проводиться </a:t>
            </a:r>
            <a:r>
              <a:rPr b="1" lang="uk-UA" sz="2200" strike="noStrike" u="none">
                <a:solidFill>
                  <a:srgbClr val="3465a4"/>
                </a:solidFill>
                <a:effectLst/>
                <a:uFillTx/>
                <a:latin typeface="Avenir Next LT Pro Light"/>
              </a:rPr>
              <a:t>одночасно</a:t>
            </a: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 по: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400800" y="1828800"/>
            <a:ext cx="5508720" cy="373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авторам, dc.creator;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назвам, dc.title; 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назвам журналу, dc.relation;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опису або анотаціям статей, dc:description.abstract;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предметам або тематичним розділам статей, dc.subject;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228600" indent="-228600" defTabSz="914400">
              <a:lnSpc>
                <a:spcPct val="90000"/>
              </a:lnSpc>
              <a:spcBef>
                <a:spcPts val="1134"/>
              </a:spcBef>
              <a:buClr>
                <a:srgbClr val="4d90ef"/>
              </a:buClr>
              <a:buFont typeface="Arial"/>
              <a:buChar char="•"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тегам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19440" y="4163400"/>
            <a:ext cx="6379200" cy="2577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9720" y="4860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Поле Тег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27480" y="1118160"/>
            <a:ext cx="4112640" cy="322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spAutoFit/>
          </a:bodyPr>
          <a:p>
            <a:pPr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Елемент форми, що дозволяє користувачу вводити чи вибирати теги для каталогізації чи пошуку ресурсів. 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Aft>
                <a:spcPts val="1060"/>
              </a:spcAft>
              <a:buNone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Теги - це ключові слова чи фрази, які описують зміст чи характеристики ресурсу. 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uk-UA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5486400" y="193680"/>
            <a:ext cx="6641280" cy="574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1143000" y="3987000"/>
            <a:ext cx="4113000" cy="286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684640" cy="182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Використання тегів для </a:t>
            </a:r>
            <a:br>
              <a:rPr sz="4400"/>
            </a:b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опису та пошуку ресурсів</a:t>
            </a:r>
            <a:br>
              <a:rPr sz="4400"/>
            </a:b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0" name="" descr=""/>
          <p:cNvPicPr/>
          <p:nvPr/>
        </p:nvPicPr>
        <p:blipFill>
          <a:blip r:embed="rId1"/>
          <a:stretch/>
        </p:blipFill>
        <p:spPr>
          <a:xfrm>
            <a:off x="914400" y="1600200"/>
            <a:ext cx="9827640" cy="5255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000" cy="1321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uk-UA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Пошукові підказки у режимі простого пошуку</a:t>
            </a:r>
            <a:endParaRPr b="0" lang="uk-UA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7543800" y="1828800"/>
            <a:ext cx="4225680" cy="2287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uk-UA" sz="2200" strike="noStrike" u="none">
                <a:solidFill>
                  <a:schemeClr val="dk1"/>
                </a:solidFill>
                <a:effectLst/>
                <a:uFillTx/>
                <a:latin typeface="Avenir Next LT Pro Light"/>
              </a:rPr>
              <a:t>У простому пошуку після введення щонайменше 3-х літер Ви отримуєте пошукові підказки  Вибравши пошукову пропозицію, ви можете застосувати її до відповідного поля пошуку.</a:t>
            </a:r>
            <a:endParaRPr b="0" lang="uk-UA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" descr=""/>
          <p:cNvPicPr/>
          <p:nvPr/>
        </p:nvPicPr>
        <p:blipFill>
          <a:blip r:embed="rId1"/>
          <a:stretch/>
        </p:blipFill>
        <p:spPr>
          <a:xfrm>
            <a:off x="685800" y="2514600"/>
            <a:ext cx="6481800" cy="38840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">
  <a:themeElements>
    <a:clrScheme name="TM78504181">
      <a:dk1>
        <a:srgbClr val="000000"/>
      </a:dk1>
      <a:lt1>
        <a:srgbClr val="ffffff"/>
      </a:lt1>
      <a:dk2>
        <a:srgbClr val="fff8f4"/>
      </a:dk2>
      <a:lt2>
        <a:srgbClr val="e8e8e8"/>
      </a:lt2>
      <a:accent1>
        <a:srgbClr val="ee7660"/>
      </a:accent1>
      <a:accent2>
        <a:srgbClr val="4d90ef"/>
      </a:accent2>
      <a:accent3>
        <a:srgbClr val="5b5160"/>
      </a:accent3>
      <a:accent4>
        <a:srgbClr val="2bc2b4"/>
      </a:accent4>
      <a:accent5>
        <a:srgbClr val="c097f8"/>
      </a:accent5>
      <a:accent6>
        <a:srgbClr val="ff9413"/>
      </a:accent6>
      <a:hlink>
        <a:srgbClr val="467886"/>
      </a:hlink>
      <a:folHlink>
        <a:srgbClr val="96607d"/>
      </a:folHlink>
    </a:clrScheme>
    <a:fontScheme name="Custom 49">
      <a:majorFont>
        <a:latin typeface="Tw Cen MT" pitchFamily="0" charset="1"/>
        <a:ea typeface=""/>
        <a:cs typeface=""/>
      </a:majorFont>
      <a:minorFont>
        <a:latin typeface="Avenir Next LT Pro Light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Application>LibreOffice/25.2.5.2$Windows_X86_64 LibreOffice_project/03d19516eb2e1dd5d4ccd751a0d6f35f35e08022</Application>
  <AppVersion>15.0000</AppVersion>
  <Words>425</Words>
  <Paragraphs>125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2024-01-11T14:50:00Z</dcterms:created>
  <dc:creator/>
  <dc:description/>
  <dc:language>en-US</dc:language>
  <cp:lastModifiedBy/>
  <dcterms:modified xsi:type="dcterms:W3CDTF">2025-09-29T15:39:46Z</dcterms:modified>
  <cp:revision>63</cp:revision>
  <dc:subject/>
  <dc:title>Basic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Notes">
    <vt:i4>13</vt:i4>
  </property>
  <property fmtid="{D5CDD505-2E9C-101B-9397-08002B2CF9AE}" pid="4" name="PresentationFormat">
    <vt:lpwstr>Widescreen</vt:lpwstr>
  </property>
  <property fmtid="{D5CDD505-2E9C-101B-9397-08002B2CF9AE}" pid="5" name="Slides">
    <vt:i4>13</vt:i4>
  </property>
</Properties>
</file>